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0"/>
  </p:notesMasterIdLst>
  <p:sldIdLst>
    <p:sldId id="279" r:id="rId2"/>
    <p:sldId id="256" r:id="rId3"/>
    <p:sldId id="257" r:id="rId4"/>
    <p:sldId id="296" r:id="rId5"/>
    <p:sldId id="258" r:id="rId6"/>
    <p:sldId id="259" r:id="rId7"/>
    <p:sldId id="262" r:id="rId8"/>
    <p:sldId id="265" r:id="rId9"/>
    <p:sldId id="274" r:id="rId10"/>
    <p:sldId id="290" r:id="rId11"/>
    <p:sldId id="260" r:id="rId12"/>
    <p:sldId id="288" r:id="rId13"/>
    <p:sldId id="289" r:id="rId14"/>
    <p:sldId id="294" r:id="rId15"/>
    <p:sldId id="284" r:id="rId16"/>
    <p:sldId id="261" r:id="rId17"/>
    <p:sldId id="291" r:id="rId18"/>
    <p:sldId id="263" r:id="rId19"/>
    <p:sldId id="283" r:id="rId20"/>
    <p:sldId id="286" r:id="rId21"/>
    <p:sldId id="266" r:id="rId22"/>
    <p:sldId id="292" r:id="rId23"/>
    <p:sldId id="277" r:id="rId24"/>
    <p:sldId id="269" r:id="rId25"/>
    <p:sldId id="268" r:id="rId26"/>
    <p:sldId id="281" r:id="rId27"/>
    <p:sldId id="270" r:id="rId28"/>
    <p:sldId id="2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3E4C2-2131-4677-A5CB-CC6B6993459C}" v="104" dt="2018-12-05T13:51:33.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9796" autoAdjust="0"/>
  </p:normalViewPr>
  <p:slideViewPr>
    <p:cSldViewPr snapToGrid="0">
      <p:cViewPr varScale="1">
        <p:scale>
          <a:sx n="61" d="100"/>
          <a:sy n="61" d="100"/>
        </p:scale>
        <p:origin x="100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9FD0-1012-495D-AC7E-BE43E48018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16826-B1E2-4649-9D22-D4BA1FE6624B}">
      <dgm:prSet/>
      <dgm:spPr/>
      <dgm:t>
        <a:bodyPr/>
        <a:lstStyle/>
        <a:p>
          <a:pPr>
            <a:lnSpc>
              <a:spcPct val="100000"/>
            </a:lnSpc>
          </a:pPr>
          <a:r>
            <a:rPr lang="en-US"/>
            <a:t>React Web Application</a:t>
          </a:r>
        </a:p>
      </dgm:t>
    </dgm:pt>
    <dgm:pt modelId="{64AEBB02-A6BC-4440-89CD-E38A882ADA1C}" type="parTrans" cxnId="{7DDE8E14-4941-4D46-9052-6EF5A4DB9B82}">
      <dgm:prSet/>
      <dgm:spPr/>
      <dgm:t>
        <a:bodyPr/>
        <a:lstStyle/>
        <a:p>
          <a:endParaRPr lang="en-US"/>
        </a:p>
      </dgm:t>
    </dgm:pt>
    <dgm:pt modelId="{235A098D-799D-4E99-A73D-5915BC21299D}" type="sibTrans" cxnId="{7DDE8E14-4941-4D46-9052-6EF5A4DB9B82}">
      <dgm:prSet/>
      <dgm:spPr/>
      <dgm:t>
        <a:bodyPr/>
        <a:lstStyle/>
        <a:p>
          <a:pPr>
            <a:lnSpc>
              <a:spcPct val="100000"/>
            </a:lnSpc>
          </a:pPr>
          <a:endParaRPr lang="en-US"/>
        </a:p>
      </dgm:t>
    </dgm:pt>
    <dgm:pt modelId="{2598F81B-4CFF-4F05-B704-035701A45115}">
      <dgm:prSet/>
      <dgm:spPr/>
      <dgm:t>
        <a:bodyPr/>
        <a:lstStyle/>
        <a:p>
          <a:pPr>
            <a:lnSpc>
              <a:spcPct val="100000"/>
            </a:lnSpc>
          </a:pPr>
          <a:r>
            <a:rPr lang="en-US"/>
            <a:t>Deployed on Google Firebase</a:t>
          </a:r>
        </a:p>
      </dgm:t>
    </dgm:pt>
    <dgm:pt modelId="{8E7A5A4B-5A89-4C2E-BAC7-73563F571EA9}" type="parTrans" cxnId="{DADC930D-49E3-4518-B74A-E6AF781B2605}">
      <dgm:prSet/>
      <dgm:spPr/>
      <dgm:t>
        <a:bodyPr/>
        <a:lstStyle/>
        <a:p>
          <a:endParaRPr lang="en-US"/>
        </a:p>
      </dgm:t>
    </dgm:pt>
    <dgm:pt modelId="{018B9281-3454-46EA-84A2-1B67F15EAF1E}" type="sibTrans" cxnId="{DADC930D-49E3-4518-B74A-E6AF781B2605}">
      <dgm:prSet/>
      <dgm:spPr/>
      <dgm:t>
        <a:bodyPr/>
        <a:lstStyle/>
        <a:p>
          <a:pPr>
            <a:lnSpc>
              <a:spcPct val="100000"/>
            </a:lnSpc>
          </a:pPr>
          <a:endParaRPr lang="en-US"/>
        </a:p>
      </dgm:t>
    </dgm:pt>
    <dgm:pt modelId="{FA2FB6FB-56E6-4A4A-8CD2-A4A310BFC0C3}">
      <dgm:prSet/>
      <dgm:spPr/>
      <dgm:t>
        <a:bodyPr/>
        <a:lstStyle/>
        <a:p>
          <a:pPr>
            <a:lnSpc>
              <a:spcPct val="100000"/>
            </a:lnSpc>
          </a:pPr>
          <a:r>
            <a:rPr lang="en-US" dirty="0"/>
            <a:t>NoSQL-database running on Firebase</a:t>
          </a:r>
        </a:p>
      </dgm:t>
    </dgm:pt>
    <dgm:pt modelId="{BAE88A34-4E21-4C38-9973-54DC278D4733}" type="parTrans" cxnId="{05FBB0E3-961F-4A80-895E-082F80E18274}">
      <dgm:prSet/>
      <dgm:spPr/>
      <dgm:t>
        <a:bodyPr/>
        <a:lstStyle/>
        <a:p>
          <a:endParaRPr lang="en-US"/>
        </a:p>
      </dgm:t>
    </dgm:pt>
    <dgm:pt modelId="{C20D68C3-3728-46E8-8616-4065FB52A63C}" type="sibTrans" cxnId="{05FBB0E3-961F-4A80-895E-082F80E18274}">
      <dgm:prSet/>
      <dgm:spPr/>
      <dgm:t>
        <a:bodyPr/>
        <a:lstStyle/>
        <a:p>
          <a:pPr>
            <a:lnSpc>
              <a:spcPct val="100000"/>
            </a:lnSpc>
          </a:pPr>
          <a:endParaRPr lang="en-US"/>
        </a:p>
      </dgm:t>
    </dgm:pt>
    <dgm:pt modelId="{2AE1B9C1-F2CE-48D0-A6C4-3DFEC4830608}">
      <dgm:prSet/>
      <dgm:spPr/>
      <dgm:t>
        <a:bodyPr/>
        <a:lstStyle/>
        <a:p>
          <a:pPr>
            <a:lnSpc>
              <a:spcPct val="100000"/>
            </a:lnSpc>
          </a:pPr>
          <a:r>
            <a:rPr lang="en-US"/>
            <a:t>Components synchronized with Redux</a:t>
          </a:r>
        </a:p>
      </dgm:t>
    </dgm:pt>
    <dgm:pt modelId="{23652775-A9AD-405D-A692-FCCE61D4DFC1}" type="parTrans" cxnId="{51181384-0079-4AA0-BF0D-D68CC124AAE0}">
      <dgm:prSet/>
      <dgm:spPr/>
      <dgm:t>
        <a:bodyPr/>
        <a:lstStyle/>
        <a:p>
          <a:endParaRPr lang="en-US"/>
        </a:p>
      </dgm:t>
    </dgm:pt>
    <dgm:pt modelId="{77857EC1-AAC7-4962-8C56-2D810F04EDAD}" type="sibTrans" cxnId="{51181384-0079-4AA0-BF0D-D68CC124AAE0}">
      <dgm:prSet/>
      <dgm:spPr/>
      <dgm:t>
        <a:bodyPr/>
        <a:lstStyle/>
        <a:p>
          <a:endParaRPr lang="en-US"/>
        </a:p>
      </dgm:t>
    </dgm:pt>
    <dgm:pt modelId="{B67ED6F7-F747-41DF-94E7-ABCE9A2CB89C}" type="pres">
      <dgm:prSet presAssocID="{B9219FD0-1012-495D-AC7E-BE43E480183D}" presName="root" presStyleCnt="0">
        <dgm:presLayoutVars>
          <dgm:dir/>
          <dgm:resizeHandles val="exact"/>
        </dgm:presLayoutVars>
      </dgm:prSet>
      <dgm:spPr/>
    </dgm:pt>
    <dgm:pt modelId="{48BB05F9-35E4-4AF6-B180-5B538A7CAF2B}" type="pres">
      <dgm:prSet presAssocID="{B9219FD0-1012-495D-AC7E-BE43E480183D}" presName="container" presStyleCnt="0">
        <dgm:presLayoutVars>
          <dgm:dir/>
          <dgm:resizeHandles val="exact"/>
        </dgm:presLayoutVars>
      </dgm:prSet>
      <dgm:spPr/>
    </dgm:pt>
    <dgm:pt modelId="{A46407C7-AE92-468D-A51D-BC4DAEBD0E35}" type="pres">
      <dgm:prSet presAssocID="{25516826-B1E2-4649-9D22-D4BA1FE6624B}" presName="compNode" presStyleCnt="0"/>
      <dgm:spPr/>
    </dgm:pt>
    <dgm:pt modelId="{13D54679-595B-4463-8347-0C841DF327AE}" type="pres">
      <dgm:prSet presAssocID="{25516826-B1E2-4649-9D22-D4BA1FE6624B}" presName="iconBgRect" presStyleLbl="bgShp" presStyleIdx="0" presStyleCnt="4"/>
      <dgm:spPr/>
    </dgm:pt>
    <dgm:pt modelId="{7B308534-F9CD-49F3-9175-772795CD7AA2}" type="pres">
      <dgm:prSet presAssocID="{25516826-B1E2-4649-9D22-D4BA1FE66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4452DD00-18D4-4CA2-8515-C2730CB7B985}" type="pres">
      <dgm:prSet presAssocID="{25516826-B1E2-4649-9D22-D4BA1FE6624B}" presName="spaceRect" presStyleCnt="0"/>
      <dgm:spPr/>
    </dgm:pt>
    <dgm:pt modelId="{9F7ED926-1444-458A-B1CC-4E0177658E15}" type="pres">
      <dgm:prSet presAssocID="{25516826-B1E2-4649-9D22-D4BA1FE6624B}" presName="textRect" presStyleLbl="revTx" presStyleIdx="0" presStyleCnt="4">
        <dgm:presLayoutVars>
          <dgm:chMax val="1"/>
          <dgm:chPref val="1"/>
        </dgm:presLayoutVars>
      </dgm:prSet>
      <dgm:spPr/>
    </dgm:pt>
    <dgm:pt modelId="{A1EB2A9C-0EDE-4BC3-AAC0-8CBBBDF2AFE7}" type="pres">
      <dgm:prSet presAssocID="{235A098D-799D-4E99-A73D-5915BC21299D}" presName="sibTrans" presStyleLbl="sibTrans2D1" presStyleIdx="0" presStyleCnt="0"/>
      <dgm:spPr/>
    </dgm:pt>
    <dgm:pt modelId="{E27DEC7C-E638-40AC-AD46-56DA18B4F066}" type="pres">
      <dgm:prSet presAssocID="{2598F81B-4CFF-4F05-B704-035701A45115}" presName="compNode" presStyleCnt="0"/>
      <dgm:spPr/>
    </dgm:pt>
    <dgm:pt modelId="{853D9BE4-2169-4B2A-98F6-0E0C0BC067E3}" type="pres">
      <dgm:prSet presAssocID="{2598F81B-4CFF-4F05-B704-035701A45115}" presName="iconBgRect" presStyleLbl="bgShp" presStyleIdx="1" presStyleCnt="4"/>
      <dgm:spPr/>
    </dgm:pt>
    <dgm:pt modelId="{1D1D42A8-1BA1-468C-B985-993EDA87DC24}" type="pres">
      <dgm:prSet presAssocID="{2598F81B-4CFF-4F05-B704-035701A451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D7DC44E0-A97A-486C-85E8-892B5C8998DD}" type="pres">
      <dgm:prSet presAssocID="{2598F81B-4CFF-4F05-B704-035701A45115}" presName="spaceRect" presStyleCnt="0"/>
      <dgm:spPr/>
    </dgm:pt>
    <dgm:pt modelId="{7D1C04A3-EE6F-4E82-8C53-861A8809D31D}" type="pres">
      <dgm:prSet presAssocID="{2598F81B-4CFF-4F05-B704-035701A45115}" presName="textRect" presStyleLbl="revTx" presStyleIdx="1" presStyleCnt="4">
        <dgm:presLayoutVars>
          <dgm:chMax val="1"/>
          <dgm:chPref val="1"/>
        </dgm:presLayoutVars>
      </dgm:prSet>
      <dgm:spPr/>
    </dgm:pt>
    <dgm:pt modelId="{59FEE9B5-3CAB-43C4-A8A1-3835D265BFC3}" type="pres">
      <dgm:prSet presAssocID="{018B9281-3454-46EA-84A2-1B67F15EAF1E}" presName="sibTrans" presStyleLbl="sibTrans2D1" presStyleIdx="0" presStyleCnt="0"/>
      <dgm:spPr/>
    </dgm:pt>
    <dgm:pt modelId="{26629894-C0CF-4411-97B8-86E1B2B2BC99}" type="pres">
      <dgm:prSet presAssocID="{FA2FB6FB-56E6-4A4A-8CD2-A4A310BFC0C3}" presName="compNode" presStyleCnt="0"/>
      <dgm:spPr/>
    </dgm:pt>
    <dgm:pt modelId="{2E67430E-3A60-4847-B215-B42B4A8ADBBD}" type="pres">
      <dgm:prSet presAssocID="{FA2FB6FB-56E6-4A4A-8CD2-A4A310BFC0C3}" presName="iconBgRect" presStyleLbl="bgShp" presStyleIdx="2" presStyleCnt="4"/>
      <dgm:spPr/>
    </dgm:pt>
    <dgm:pt modelId="{262574EC-9FBF-4574-854F-3ABC62D88696}" type="pres">
      <dgm:prSet presAssocID="{FA2FB6FB-56E6-4A4A-8CD2-A4A310BFC0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7EC1314-EEFC-47E5-87F4-AB2D8D0476B5}" type="pres">
      <dgm:prSet presAssocID="{FA2FB6FB-56E6-4A4A-8CD2-A4A310BFC0C3}" presName="spaceRect" presStyleCnt="0"/>
      <dgm:spPr/>
    </dgm:pt>
    <dgm:pt modelId="{A62C8A23-2117-4F29-8001-C60F25C28B1B}" type="pres">
      <dgm:prSet presAssocID="{FA2FB6FB-56E6-4A4A-8CD2-A4A310BFC0C3}" presName="textRect" presStyleLbl="revTx" presStyleIdx="2" presStyleCnt="4">
        <dgm:presLayoutVars>
          <dgm:chMax val="1"/>
          <dgm:chPref val="1"/>
        </dgm:presLayoutVars>
      </dgm:prSet>
      <dgm:spPr/>
    </dgm:pt>
    <dgm:pt modelId="{661F645F-1446-4A2A-810A-AB5DE8FF43E5}" type="pres">
      <dgm:prSet presAssocID="{C20D68C3-3728-46E8-8616-4065FB52A63C}" presName="sibTrans" presStyleLbl="sibTrans2D1" presStyleIdx="0" presStyleCnt="0"/>
      <dgm:spPr/>
    </dgm:pt>
    <dgm:pt modelId="{8CF64226-663C-421B-AA21-560387A498BE}" type="pres">
      <dgm:prSet presAssocID="{2AE1B9C1-F2CE-48D0-A6C4-3DFEC4830608}" presName="compNode" presStyleCnt="0"/>
      <dgm:spPr/>
    </dgm:pt>
    <dgm:pt modelId="{27A7C081-28FE-492A-BFD2-239158185DAF}" type="pres">
      <dgm:prSet presAssocID="{2AE1B9C1-F2CE-48D0-A6C4-3DFEC4830608}" presName="iconBgRect" presStyleLbl="bgShp" presStyleIdx="3" presStyleCnt="4"/>
      <dgm:spPr/>
    </dgm:pt>
    <dgm:pt modelId="{20B7E7D7-DCB7-4114-887A-F2048B6603B1}" type="pres">
      <dgm:prSet presAssocID="{2AE1B9C1-F2CE-48D0-A6C4-3DFEC48306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574A10C-2283-473A-AB0F-AE99631CD2F6}" type="pres">
      <dgm:prSet presAssocID="{2AE1B9C1-F2CE-48D0-A6C4-3DFEC4830608}" presName="spaceRect" presStyleCnt="0"/>
      <dgm:spPr/>
    </dgm:pt>
    <dgm:pt modelId="{647194D2-5184-4364-A291-6FF1CF520CF9}" type="pres">
      <dgm:prSet presAssocID="{2AE1B9C1-F2CE-48D0-A6C4-3DFEC4830608}" presName="textRect" presStyleLbl="revTx" presStyleIdx="3" presStyleCnt="4">
        <dgm:presLayoutVars>
          <dgm:chMax val="1"/>
          <dgm:chPref val="1"/>
        </dgm:presLayoutVars>
      </dgm:prSet>
      <dgm:spPr/>
    </dgm:pt>
  </dgm:ptLst>
  <dgm:cxnLst>
    <dgm:cxn modelId="{E2705B00-124E-44B5-BD7D-1321AF259AC4}" type="presOf" srcId="{C20D68C3-3728-46E8-8616-4065FB52A63C}" destId="{661F645F-1446-4A2A-810A-AB5DE8FF43E5}" srcOrd="0" destOrd="0" presId="urn:microsoft.com/office/officeart/2018/2/layout/IconCircleList"/>
    <dgm:cxn modelId="{DADC930D-49E3-4518-B74A-E6AF781B2605}" srcId="{B9219FD0-1012-495D-AC7E-BE43E480183D}" destId="{2598F81B-4CFF-4F05-B704-035701A45115}" srcOrd="1" destOrd="0" parTransId="{8E7A5A4B-5A89-4C2E-BAC7-73563F571EA9}" sibTransId="{018B9281-3454-46EA-84A2-1B67F15EAF1E}"/>
    <dgm:cxn modelId="{7DDE8E14-4941-4D46-9052-6EF5A4DB9B82}" srcId="{B9219FD0-1012-495D-AC7E-BE43E480183D}" destId="{25516826-B1E2-4649-9D22-D4BA1FE6624B}" srcOrd="0" destOrd="0" parTransId="{64AEBB02-A6BC-4440-89CD-E38A882ADA1C}" sibTransId="{235A098D-799D-4E99-A73D-5915BC21299D}"/>
    <dgm:cxn modelId="{A28B1435-2A1C-4570-8847-3A96B2C789F6}" type="presOf" srcId="{2AE1B9C1-F2CE-48D0-A6C4-3DFEC4830608}" destId="{647194D2-5184-4364-A291-6FF1CF520CF9}" srcOrd="0" destOrd="0" presId="urn:microsoft.com/office/officeart/2018/2/layout/IconCircleList"/>
    <dgm:cxn modelId="{02DF9C48-5520-473A-9D0C-2191A2ADBC49}" type="presOf" srcId="{235A098D-799D-4E99-A73D-5915BC21299D}" destId="{A1EB2A9C-0EDE-4BC3-AAC0-8CBBBDF2AFE7}" srcOrd="0" destOrd="0" presId="urn:microsoft.com/office/officeart/2018/2/layout/IconCircleList"/>
    <dgm:cxn modelId="{D5D7E252-4FDD-4AFF-88F2-74805F582F33}" type="presOf" srcId="{018B9281-3454-46EA-84A2-1B67F15EAF1E}" destId="{59FEE9B5-3CAB-43C4-A8A1-3835D265BFC3}" srcOrd="0" destOrd="0" presId="urn:microsoft.com/office/officeart/2018/2/layout/IconCircleList"/>
    <dgm:cxn modelId="{51181384-0079-4AA0-BF0D-D68CC124AAE0}" srcId="{B9219FD0-1012-495D-AC7E-BE43E480183D}" destId="{2AE1B9C1-F2CE-48D0-A6C4-3DFEC4830608}" srcOrd="3" destOrd="0" parTransId="{23652775-A9AD-405D-A692-FCCE61D4DFC1}" sibTransId="{77857EC1-AAC7-4962-8C56-2D810F04EDAD}"/>
    <dgm:cxn modelId="{A472A093-3F75-4918-8DF3-A5B55E664098}" type="presOf" srcId="{B9219FD0-1012-495D-AC7E-BE43E480183D}" destId="{B67ED6F7-F747-41DF-94E7-ABCE9A2CB89C}" srcOrd="0" destOrd="0" presId="urn:microsoft.com/office/officeart/2018/2/layout/IconCircleList"/>
    <dgm:cxn modelId="{CC5B7AA6-755F-4F07-A014-091089F202E6}" type="presOf" srcId="{2598F81B-4CFF-4F05-B704-035701A45115}" destId="{7D1C04A3-EE6F-4E82-8C53-861A8809D31D}" srcOrd="0" destOrd="0" presId="urn:microsoft.com/office/officeart/2018/2/layout/IconCircleList"/>
    <dgm:cxn modelId="{D95666D9-9701-4824-A3A2-627AA2965696}" type="presOf" srcId="{FA2FB6FB-56E6-4A4A-8CD2-A4A310BFC0C3}" destId="{A62C8A23-2117-4F29-8001-C60F25C28B1B}" srcOrd="0" destOrd="0" presId="urn:microsoft.com/office/officeart/2018/2/layout/IconCircleList"/>
    <dgm:cxn modelId="{05FBB0E3-961F-4A80-895E-082F80E18274}" srcId="{B9219FD0-1012-495D-AC7E-BE43E480183D}" destId="{FA2FB6FB-56E6-4A4A-8CD2-A4A310BFC0C3}" srcOrd="2" destOrd="0" parTransId="{BAE88A34-4E21-4C38-9973-54DC278D4733}" sibTransId="{C20D68C3-3728-46E8-8616-4065FB52A63C}"/>
    <dgm:cxn modelId="{C77AB1FB-20B8-43E5-AF12-A976EDD1139D}" type="presOf" srcId="{25516826-B1E2-4649-9D22-D4BA1FE6624B}" destId="{9F7ED926-1444-458A-B1CC-4E0177658E15}" srcOrd="0" destOrd="0" presId="urn:microsoft.com/office/officeart/2018/2/layout/IconCircleList"/>
    <dgm:cxn modelId="{CF87F8EB-0487-4BA3-8122-8A2277AC52A2}" type="presParOf" srcId="{B67ED6F7-F747-41DF-94E7-ABCE9A2CB89C}" destId="{48BB05F9-35E4-4AF6-B180-5B538A7CAF2B}" srcOrd="0" destOrd="0" presId="urn:microsoft.com/office/officeart/2018/2/layout/IconCircleList"/>
    <dgm:cxn modelId="{446D1E82-7455-45B6-A445-E805428327E0}" type="presParOf" srcId="{48BB05F9-35E4-4AF6-B180-5B538A7CAF2B}" destId="{A46407C7-AE92-468D-A51D-BC4DAEBD0E35}" srcOrd="0" destOrd="0" presId="urn:microsoft.com/office/officeart/2018/2/layout/IconCircleList"/>
    <dgm:cxn modelId="{EF9CF03A-BBF7-486E-9E9F-0C4481FEBEEA}" type="presParOf" srcId="{A46407C7-AE92-468D-A51D-BC4DAEBD0E35}" destId="{13D54679-595B-4463-8347-0C841DF327AE}" srcOrd="0" destOrd="0" presId="urn:microsoft.com/office/officeart/2018/2/layout/IconCircleList"/>
    <dgm:cxn modelId="{E410DF30-B7EF-48A1-AB2E-A17920A9A6E7}" type="presParOf" srcId="{A46407C7-AE92-468D-A51D-BC4DAEBD0E35}" destId="{7B308534-F9CD-49F3-9175-772795CD7AA2}" srcOrd="1" destOrd="0" presId="urn:microsoft.com/office/officeart/2018/2/layout/IconCircleList"/>
    <dgm:cxn modelId="{4FF18F54-5C15-480A-8A6B-AF56D450315A}" type="presParOf" srcId="{A46407C7-AE92-468D-A51D-BC4DAEBD0E35}" destId="{4452DD00-18D4-4CA2-8515-C2730CB7B985}" srcOrd="2" destOrd="0" presId="urn:microsoft.com/office/officeart/2018/2/layout/IconCircleList"/>
    <dgm:cxn modelId="{157B6087-BCAA-4958-B6C3-C352AB47F7EA}" type="presParOf" srcId="{A46407C7-AE92-468D-A51D-BC4DAEBD0E35}" destId="{9F7ED926-1444-458A-B1CC-4E0177658E15}" srcOrd="3" destOrd="0" presId="urn:microsoft.com/office/officeart/2018/2/layout/IconCircleList"/>
    <dgm:cxn modelId="{1C9AE51A-FFB4-4A2B-89A8-C2D04F5DDE2B}" type="presParOf" srcId="{48BB05F9-35E4-4AF6-B180-5B538A7CAF2B}" destId="{A1EB2A9C-0EDE-4BC3-AAC0-8CBBBDF2AFE7}" srcOrd="1" destOrd="0" presId="urn:microsoft.com/office/officeart/2018/2/layout/IconCircleList"/>
    <dgm:cxn modelId="{E1339DFD-3AFB-4D56-8619-26162FDC973C}" type="presParOf" srcId="{48BB05F9-35E4-4AF6-B180-5B538A7CAF2B}" destId="{E27DEC7C-E638-40AC-AD46-56DA18B4F066}" srcOrd="2" destOrd="0" presId="urn:microsoft.com/office/officeart/2018/2/layout/IconCircleList"/>
    <dgm:cxn modelId="{EC0B91C4-A6E7-49D6-8D31-E3D2D3DAC1C2}" type="presParOf" srcId="{E27DEC7C-E638-40AC-AD46-56DA18B4F066}" destId="{853D9BE4-2169-4B2A-98F6-0E0C0BC067E3}" srcOrd="0" destOrd="0" presId="urn:microsoft.com/office/officeart/2018/2/layout/IconCircleList"/>
    <dgm:cxn modelId="{D8A7AC8F-E6B1-45D4-A19B-602AB01BBF5D}" type="presParOf" srcId="{E27DEC7C-E638-40AC-AD46-56DA18B4F066}" destId="{1D1D42A8-1BA1-468C-B985-993EDA87DC24}" srcOrd="1" destOrd="0" presId="urn:microsoft.com/office/officeart/2018/2/layout/IconCircleList"/>
    <dgm:cxn modelId="{512A2356-53BB-4848-8C82-0BCCC0AC4F62}" type="presParOf" srcId="{E27DEC7C-E638-40AC-AD46-56DA18B4F066}" destId="{D7DC44E0-A97A-486C-85E8-892B5C8998DD}" srcOrd="2" destOrd="0" presId="urn:microsoft.com/office/officeart/2018/2/layout/IconCircleList"/>
    <dgm:cxn modelId="{72B20BDC-4808-426B-A118-D0A7B3B828CD}" type="presParOf" srcId="{E27DEC7C-E638-40AC-AD46-56DA18B4F066}" destId="{7D1C04A3-EE6F-4E82-8C53-861A8809D31D}" srcOrd="3" destOrd="0" presId="urn:microsoft.com/office/officeart/2018/2/layout/IconCircleList"/>
    <dgm:cxn modelId="{C799112C-11D1-400E-851A-A42AB4246810}" type="presParOf" srcId="{48BB05F9-35E4-4AF6-B180-5B538A7CAF2B}" destId="{59FEE9B5-3CAB-43C4-A8A1-3835D265BFC3}" srcOrd="3" destOrd="0" presId="urn:microsoft.com/office/officeart/2018/2/layout/IconCircleList"/>
    <dgm:cxn modelId="{F42145AD-72A7-4485-814B-272AB1D4E7CF}" type="presParOf" srcId="{48BB05F9-35E4-4AF6-B180-5B538A7CAF2B}" destId="{26629894-C0CF-4411-97B8-86E1B2B2BC99}" srcOrd="4" destOrd="0" presId="urn:microsoft.com/office/officeart/2018/2/layout/IconCircleList"/>
    <dgm:cxn modelId="{24653C1E-E3D4-4C47-8D0B-37363A4617B1}" type="presParOf" srcId="{26629894-C0CF-4411-97B8-86E1B2B2BC99}" destId="{2E67430E-3A60-4847-B215-B42B4A8ADBBD}" srcOrd="0" destOrd="0" presId="urn:microsoft.com/office/officeart/2018/2/layout/IconCircleList"/>
    <dgm:cxn modelId="{B7DE548A-A618-41B7-8B17-610966CEA4F8}" type="presParOf" srcId="{26629894-C0CF-4411-97B8-86E1B2B2BC99}" destId="{262574EC-9FBF-4574-854F-3ABC62D88696}" srcOrd="1" destOrd="0" presId="urn:microsoft.com/office/officeart/2018/2/layout/IconCircleList"/>
    <dgm:cxn modelId="{F8F1B83F-A0DE-4E7A-9DFA-D1A5B1508277}" type="presParOf" srcId="{26629894-C0CF-4411-97B8-86E1B2B2BC99}" destId="{57EC1314-EEFC-47E5-87F4-AB2D8D0476B5}" srcOrd="2" destOrd="0" presId="urn:microsoft.com/office/officeart/2018/2/layout/IconCircleList"/>
    <dgm:cxn modelId="{FF3A9FEC-6C3C-4B96-B5E7-C9CB2493F6E2}" type="presParOf" srcId="{26629894-C0CF-4411-97B8-86E1B2B2BC99}" destId="{A62C8A23-2117-4F29-8001-C60F25C28B1B}" srcOrd="3" destOrd="0" presId="urn:microsoft.com/office/officeart/2018/2/layout/IconCircleList"/>
    <dgm:cxn modelId="{B7AE8D17-B2B6-4EFB-9AA1-33F007B3192C}" type="presParOf" srcId="{48BB05F9-35E4-4AF6-B180-5B538A7CAF2B}" destId="{661F645F-1446-4A2A-810A-AB5DE8FF43E5}" srcOrd="5" destOrd="0" presId="urn:microsoft.com/office/officeart/2018/2/layout/IconCircleList"/>
    <dgm:cxn modelId="{F725A574-3F63-489A-9894-BC8921E7A908}" type="presParOf" srcId="{48BB05F9-35E4-4AF6-B180-5B538A7CAF2B}" destId="{8CF64226-663C-421B-AA21-560387A498BE}" srcOrd="6" destOrd="0" presId="urn:microsoft.com/office/officeart/2018/2/layout/IconCircleList"/>
    <dgm:cxn modelId="{37DE9369-CE8B-49A6-B2F2-01BA12EF8ADB}" type="presParOf" srcId="{8CF64226-663C-421B-AA21-560387A498BE}" destId="{27A7C081-28FE-492A-BFD2-239158185DAF}" srcOrd="0" destOrd="0" presId="urn:microsoft.com/office/officeart/2018/2/layout/IconCircleList"/>
    <dgm:cxn modelId="{8E630BB8-31BB-4949-85B0-C1B3CB403E47}" type="presParOf" srcId="{8CF64226-663C-421B-AA21-560387A498BE}" destId="{20B7E7D7-DCB7-4114-887A-F2048B6603B1}" srcOrd="1" destOrd="0" presId="urn:microsoft.com/office/officeart/2018/2/layout/IconCircleList"/>
    <dgm:cxn modelId="{8D34BB77-56F9-4952-83EF-D6EF3AC658B1}" type="presParOf" srcId="{8CF64226-663C-421B-AA21-560387A498BE}" destId="{5574A10C-2283-473A-AB0F-AE99631CD2F6}" srcOrd="2" destOrd="0" presId="urn:microsoft.com/office/officeart/2018/2/layout/IconCircleList"/>
    <dgm:cxn modelId="{B3C6BEAC-7ECE-464A-B15E-1C2A7C59AA46}" type="presParOf" srcId="{8CF64226-663C-421B-AA21-560387A498BE}" destId="{647194D2-5184-4364-A291-6FF1CF520C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2E0D1-7B4C-4DCD-9B50-A0AB6427D25C}"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US"/>
        </a:p>
      </dgm:t>
    </dgm:pt>
    <dgm:pt modelId="{04FA4EBA-D430-4E66-ACC5-27407D2BFAA2}">
      <dgm:prSet phldrT="[Text]"/>
      <dgm:spPr/>
      <dgm:t>
        <a:bodyPr/>
        <a:lstStyle/>
        <a:p>
          <a:r>
            <a:rPr lang="en-US" dirty="0"/>
            <a:t>Sprint Planning</a:t>
          </a:r>
        </a:p>
      </dgm:t>
    </dgm:pt>
    <dgm:pt modelId="{43705BAB-E0AA-43D1-B230-7338322EB75C}" type="parTrans" cxnId="{280F636D-AC61-4A5F-91A4-800D65B4782B}">
      <dgm:prSet/>
      <dgm:spPr/>
      <dgm:t>
        <a:bodyPr/>
        <a:lstStyle/>
        <a:p>
          <a:endParaRPr lang="en-US"/>
        </a:p>
      </dgm:t>
    </dgm:pt>
    <dgm:pt modelId="{D1EDF29C-DCEC-48A6-BA92-CD1E91ACE2AC}" type="sibTrans" cxnId="{280F636D-AC61-4A5F-91A4-800D65B4782B}">
      <dgm:prSet/>
      <dgm:spPr/>
      <dgm:t>
        <a:bodyPr/>
        <a:lstStyle/>
        <a:p>
          <a:endParaRPr lang="en-US"/>
        </a:p>
      </dgm:t>
    </dgm:pt>
    <dgm:pt modelId="{0A502BC9-8545-410A-AB27-5065304995B1}">
      <dgm:prSet phldrT="[Text]"/>
      <dgm:spPr/>
      <dgm:t>
        <a:bodyPr/>
        <a:lstStyle/>
        <a:p>
          <a:r>
            <a:rPr lang="en-US" dirty="0"/>
            <a:t>Coding</a:t>
          </a:r>
        </a:p>
      </dgm:t>
    </dgm:pt>
    <dgm:pt modelId="{50B8902B-ED73-4EA5-9DC5-6536C179C21B}" type="parTrans" cxnId="{DDA4DB8F-0824-43FD-B058-102B80A57E48}">
      <dgm:prSet/>
      <dgm:spPr/>
      <dgm:t>
        <a:bodyPr/>
        <a:lstStyle/>
        <a:p>
          <a:endParaRPr lang="en-US"/>
        </a:p>
      </dgm:t>
    </dgm:pt>
    <dgm:pt modelId="{80E74954-B6B2-4970-B927-F617FFE85170}" type="sibTrans" cxnId="{DDA4DB8F-0824-43FD-B058-102B80A57E48}">
      <dgm:prSet/>
      <dgm:spPr/>
      <dgm:t>
        <a:bodyPr/>
        <a:lstStyle/>
        <a:p>
          <a:endParaRPr lang="en-US"/>
        </a:p>
      </dgm:t>
    </dgm:pt>
    <dgm:pt modelId="{2BFF5222-6A20-4076-A3C2-1A749CC8FB30}">
      <dgm:prSet phldrT="[Text]"/>
      <dgm:spPr/>
      <dgm:t>
        <a:bodyPr/>
        <a:lstStyle/>
        <a:p>
          <a:r>
            <a:rPr lang="en-US" dirty="0"/>
            <a:t>Committing</a:t>
          </a:r>
        </a:p>
      </dgm:t>
    </dgm:pt>
    <dgm:pt modelId="{467BD547-422A-4A54-B783-3A36E0BB02E5}" type="parTrans" cxnId="{B24A9D81-FF81-4701-B673-435D8BBAE63A}">
      <dgm:prSet/>
      <dgm:spPr/>
      <dgm:t>
        <a:bodyPr/>
        <a:lstStyle/>
        <a:p>
          <a:endParaRPr lang="en-US"/>
        </a:p>
      </dgm:t>
    </dgm:pt>
    <dgm:pt modelId="{698BD227-6191-4624-9121-821511E1D66B}" type="sibTrans" cxnId="{B24A9D81-FF81-4701-B673-435D8BBAE63A}">
      <dgm:prSet/>
      <dgm:spPr/>
      <dgm:t>
        <a:bodyPr/>
        <a:lstStyle/>
        <a:p>
          <a:endParaRPr lang="en-US"/>
        </a:p>
      </dgm:t>
    </dgm:pt>
    <dgm:pt modelId="{F11E6B4E-50DF-45C7-BE30-4207142DD207}">
      <dgm:prSet phldrT="[Text]"/>
      <dgm:spPr/>
      <dgm:t>
        <a:bodyPr/>
        <a:lstStyle/>
        <a:p>
          <a:r>
            <a:rPr lang="en-US" dirty="0"/>
            <a:t>Testing</a:t>
          </a:r>
        </a:p>
      </dgm:t>
    </dgm:pt>
    <dgm:pt modelId="{A23763BA-126E-4F33-8501-203619627BD7}" type="parTrans" cxnId="{39EC7B01-278E-4184-A13A-039335BE9796}">
      <dgm:prSet/>
      <dgm:spPr/>
      <dgm:t>
        <a:bodyPr/>
        <a:lstStyle/>
        <a:p>
          <a:endParaRPr lang="en-US"/>
        </a:p>
      </dgm:t>
    </dgm:pt>
    <dgm:pt modelId="{6F4D9E27-DDEA-4A03-8CEE-4F0A7D5F8C81}" type="sibTrans" cxnId="{39EC7B01-278E-4184-A13A-039335BE9796}">
      <dgm:prSet/>
      <dgm:spPr/>
      <dgm:t>
        <a:bodyPr/>
        <a:lstStyle/>
        <a:p>
          <a:endParaRPr lang="en-US"/>
        </a:p>
      </dgm:t>
    </dgm:pt>
    <dgm:pt modelId="{FE0004EB-FE53-4383-85A4-A41FEC80B5D7}">
      <dgm:prSet phldrT="[Text]"/>
      <dgm:spPr/>
      <dgm:t>
        <a:bodyPr/>
        <a:lstStyle/>
        <a:p>
          <a:r>
            <a:rPr lang="en-US" dirty="0"/>
            <a:t>Merging</a:t>
          </a:r>
        </a:p>
      </dgm:t>
    </dgm:pt>
    <dgm:pt modelId="{0C225DC3-8659-4D7F-A5E9-89124C47EB66}" type="parTrans" cxnId="{9E6A0D20-D959-4B4A-B0EC-89FA805AAE13}">
      <dgm:prSet/>
      <dgm:spPr/>
      <dgm:t>
        <a:bodyPr/>
        <a:lstStyle/>
        <a:p>
          <a:endParaRPr lang="en-US"/>
        </a:p>
      </dgm:t>
    </dgm:pt>
    <dgm:pt modelId="{92864D28-F322-4CA2-9976-67F001C8A280}" type="sibTrans" cxnId="{9E6A0D20-D959-4B4A-B0EC-89FA805AAE13}">
      <dgm:prSet/>
      <dgm:spPr/>
      <dgm:t>
        <a:bodyPr/>
        <a:lstStyle/>
        <a:p>
          <a:endParaRPr lang="en-US"/>
        </a:p>
      </dgm:t>
    </dgm:pt>
    <dgm:pt modelId="{29ADC1A2-E240-4E23-AC9A-B4761905C835}">
      <dgm:prSet phldrT="[Text]"/>
      <dgm:spPr/>
      <dgm:t>
        <a:bodyPr/>
        <a:lstStyle/>
        <a:p>
          <a:r>
            <a:rPr lang="en-US" dirty="0"/>
            <a:t>Deploying</a:t>
          </a:r>
        </a:p>
      </dgm:t>
    </dgm:pt>
    <dgm:pt modelId="{ADBD0A09-B90D-4816-876B-52B8EBA3D106}" type="parTrans" cxnId="{A9157851-4371-4E06-A76E-A92237C42A14}">
      <dgm:prSet/>
      <dgm:spPr/>
      <dgm:t>
        <a:bodyPr/>
        <a:lstStyle/>
        <a:p>
          <a:endParaRPr lang="en-US"/>
        </a:p>
      </dgm:t>
    </dgm:pt>
    <dgm:pt modelId="{C193BA3E-4128-4FF7-8495-C481901ADD05}" type="sibTrans" cxnId="{A9157851-4371-4E06-A76E-A92237C42A14}">
      <dgm:prSet/>
      <dgm:spPr/>
      <dgm:t>
        <a:bodyPr/>
        <a:lstStyle/>
        <a:p>
          <a:endParaRPr lang="en-US"/>
        </a:p>
      </dgm:t>
    </dgm:pt>
    <dgm:pt modelId="{37E64D28-6EA0-4724-B5D8-C310919E4105}">
      <dgm:prSet phldrT="[Text]"/>
      <dgm:spPr/>
      <dgm:t>
        <a:bodyPr/>
        <a:lstStyle/>
        <a:p>
          <a:r>
            <a:rPr lang="en-US" dirty="0"/>
            <a:t>Analyzing</a:t>
          </a:r>
        </a:p>
      </dgm:t>
    </dgm:pt>
    <dgm:pt modelId="{1F630FBF-C13F-4F9C-8EE5-5BC3F011B291}" type="parTrans" cxnId="{5AE75C07-4EC3-4F04-87F4-44EA697B376C}">
      <dgm:prSet/>
      <dgm:spPr/>
      <dgm:t>
        <a:bodyPr/>
        <a:lstStyle/>
        <a:p>
          <a:endParaRPr lang="en-US"/>
        </a:p>
      </dgm:t>
    </dgm:pt>
    <dgm:pt modelId="{5AE75E1C-9A0E-49B1-9C4A-589C02B51F98}" type="sibTrans" cxnId="{5AE75C07-4EC3-4F04-87F4-44EA697B376C}">
      <dgm:prSet/>
      <dgm:spPr/>
      <dgm:t>
        <a:bodyPr/>
        <a:lstStyle/>
        <a:p>
          <a:endParaRPr lang="en-US"/>
        </a:p>
      </dgm:t>
    </dgm:pt>
    <dgm:pt modelId="{BE89536B-3ADA-4A8A-B368-625ED45B8B11}">
      <dgm:prSet phldrT="[Text]"/>
      <dgm:spPr/>
      <dgm:t>
        <a:bodyPr/>
        <a:lstStyle/>
        <a:p>
          <a:r>
            <a:rPr lang="en-US" dirty="0"/>
            <a:t>Documenting</a:t>
          </a:r>
        </a:p>
      </dgm:t>
    </dgm:pt>
    <dgm:pt modelId="{D31CD1F4-FA0D-437C-9420-0869D9FC3988}" type="parTrans" cxnId="{39650461-3ED2-46A5-8AA6-E86FBEB73C45}">
      <dgm:prSet/>
      <dgm:spPr/>
      <dgm:t>
        <a:bodyPr/>
        <a:lstStyle/>
        <a:p>
          <a:endParaRPr lang="en-US"/>
        </a:p>
      </dgm:t>
    </dgm:pt>
    <dgm:pt modelId="{A40EC5C5-3F0C-432B-8364-BFDA3C649A09}" type="sibTrans" cxnId="{39650461-3ED2-46A5-8AA6-E86FBEB73C45}">
      <dgm:prSet/>
      <dgm:spPr/>
      <dgm:t>
        <a:bodyPr/>
        <a:lstStyle/>
        <a:p>
          <a:endParaRPr lang="en-US"/>
        </a:p>
      </dgm:t>
    </dgm:pt>
    <dgm:pt modelId="{80AAD3E4-1799-41E1-9612-DC09703171D6}">
      <dgm:prSet phldrT="[Text]"/>
      <dgm:spPr/>
      <dgm:t>
        <a:bodyPr/>
        <a:lstStyle/>
        <a:p>
          <a:r>
            <a:rPr lang="en-US" dirty="0"/>
            <a:t>Reporting</a:t>
          </a:r>
        </a:p>
      </dgm:t>
    </dgm:pt>
    <dgm:pt modelId="{8FC56DA2-DB93-4EF7-AA24-071E37D5A1CE}" type="parTrans" cxnId="{3527C1A0-E20F-4D30-96D4-3D9B147ACD87}">
      <dgm:prSet/>
      <dgm:spPr/>
      <dgm:t>
        <a:bodyPr/>
        <a:lstStyle/>
        <a:p>
          <a:endParaRPr lang="en-US"/>
        </a:p>
      </dgm:t>
    </dgm:pt>
    <dgm:pt modelId="{B40C346C-728A-4FD2-8F0C-9D86F0863C84}" type="sibTrans" cxnId="{3527C1A0-E20F-4D30-96D4-3D9B147ACD87}">
      <dgm:prSet/>
      <dgm:spPr/>
      <dgm:t>
        <a:bodyPr/>
        <a:lstStyle/>
        <a:p>
          <a:endParaRPr lang="en-US"/>
        </a:p>
      </dgm:t>
    </dgm:pt>
    <dgm:pt modelId="{AB18A3F4-EBC0-44BC-8789-A70235C911B2}" type="pres">
      <dgm:prSet presAssocID="{B4A2E0D1-7B4C-4DCD-9B50-A0AB6427D25C}" presName="Name0" presStyleCnt="0">
        <dgm:presLayoutVars>
          <dgm:dir/>
          <dgm:resizeHandles/>
        </dgm:presLayoutVars>
      </dgm:prSet>
      <dgm:spPr/>
    </dgm:pt>
    <dgm:pt modelId="{69A41381-F0BE-4056-A7F2-6DCFABD843D8}" type="pres">
      <dgm:prSet presAssocID="{04FA4EBA-D430-4E66-ACC5-27407D2BFAA2}" presName="compNode" presStyleCnt="0"/>
      <dgm:spPr/>
    </dgm:pt>
    <dgm:pt modelId="{4AF472BA-E4B6-4E88-83C6-535F62B2E744}" type="pres">
      <dgm:prSet presAssocID="{04FA4EBA-D430-4E66-ACC5-27407D2BFAA2}" presName="dummyConnPt" presStyleCnt="0"/>
      <dgm:spPr/>
    </dgm:pt>
    <dgm:pt modelId="{4C076B8A-24C9-494F-9D6C-2E309158859F}" type="pres">
      <dgm:prSet presAssocID="{04FA4EBA-D430-4E66-ACC5-27407D2BFAA2}" presName="node" presStyleLbl="node1" presStyleIdx="0" presStyleCnt="9">
        <dgm:presLayoutVars>
          <dgm:bulletEnabled val="1"/>
        </dgm:presLayoutVars>
      </dgm:prSet>
      <dgm:spPr/>
    </dgm:pt>
    <dgm:pt modelId="{9F7914D8-CB21-460C-A54D-33E0B8C1FAE4}" type="pres">
      <dgm:prSet presAssocID="{D1EDF29C-DCEC-48A6-BA92-CD1E91ACE2AC}" presName="sibTrans" presStyleLbl="bgSibTrans2D1" presStyleIdx="0" presStyleCnt="8"/>
      <dgm:spPr/>
    </dgm:pt>
    <dgm:pt modelId="{16BA85FF-BF44-440A-80AE-D43D3AD4A839}" type="pres">
      <dgm:prSet presAssocID="{0A502BC9-8545-410A-AB27-5065304995B1}" presName="compNode" presStyleCnt="0"/>
      <dgm:spPr/>
    </dgm:pt>
    <dgm:pt modelId="{B3D75B18-F979-4606-B4A5-9274906A1D7E}" type="pres">
      <dgm:prSet presAssocID="{0A502BC9-8545-410A-AB27-5065304995B1}" presName="dummyConnPt" presStyleCnt="0"/>
      <dgm:spPr/>
    </dgm:pt>
    <dgm:pt modelId="{D7BD9EF6-D2F0-437A-812D-6EFA7A9E68B8}" type="pres">
      <dgm:prSet presAssocID="{0A502BC9-8545-410A-AB27-5065304995B1}" presName="node" presStyleLbl="node1" presStyleIdx="1" presStyleCnt="9">
        <dgm:presLayoutVars>
          <dgm:bulletEnabled val="1"/>
        </dgm:presLayoutVars>
      </dgm:prSet>
      <dgm:spPr/>
    </dgm:pt>
    <dgm:pt modelId="{90CB432D-9BD3-409C-B9F7-151C3CD2DF4F}" type="pres">
      <dgm:prSet presAssocID="{80E74954-B6B2-4970-B927-F617FFE85170}" presName="sibTrans" presStyleLbl="bgSibTrans2D1" presStyleIdx="1" presStyleCnt="8"/>
      <dgm:spPr/>
    </dgm:pt>
    <dgm:pt modelId="{4ECCD6AB-09BF-4121-9BC2-1D55398D1E6C}" type="pres">
      <dgm:prSet presAssocID="{2BFF5222-6A20-4076-A3C2-1A749CC8FB30}" presName="compNode" presStyleCnt="0"/>
      <dgm:spPr/>
    </dgm:pt>
    <dgm:pt modelId="{D733CABD-220A-4B27-978D-ADE24EFD3F9A}" type="pres">
      <dgm:prSet presAssocID="{2BFF5222-6A20-4076-A3C2-1A749CC8FB30}" presName="dummyConnPt" presStyleCnt="0"/>
      <dgm:spPr/>
    </dgm:pt>
    <dgm:pt modelId="{16963EF5-C105-4ADC-A64F-78964A461B6F}" type="pres">
      <dgm:prSet presAssocID="{2BFF5222-6A20-4076-A3C2-1A749CC8FB30}" presName="node" presStyleLbl="node1" presStyleIdx="2" presStyleCnt="9">
        <dgm:presLayoutVars>
          <dgm:bulletEnabled val="1"/>
        </dgm:presLayoutVars>
      </dgm:prSet>
      <dgm:spPr/>
    </dgm:pt>
    <dgm:pt modelId="{39605732-2281-41EE-9631-6A4AC7624909}" type="pres">
      <dgm:prSet presAssocID="{698BD227-6191-4624-9121-821511E1D66B}" presName="sibTrans" presStyleLbl="bgSibTrans2D1" presStyleIdx="2" presStyleCnt="8"/>
      <dgm:spPr/>
    </dgm:pt>
    <dgm:pt modelId="{3755BE6F-0FE7-4A23-882C-406060E5DDD1}" type="pres">
      <dgm:prSet presAssocID="{F11E6B4E-50DF-45C7-BE30-4207142DD207}" presName="compNode" presStyleCnt="0"/>
      <dgm:spPr/>
    </dgm:pt>
    <dgm:pt modelId="{2B5CA505-3D43-4B82-A4C8-C9F7EC968F35}" type="pres">
      <dgm:prSet presAssocID="{F11E6B4E-50DF-45C7-BE30-4207142DD207}" presName="dummyConnPt" presStyleCnt="0"/>
      <dgm:spPr/>
    </dgm:pt>
    <dgm:pt modelId="{2D3CB2F4-05FD-4B2A-BD50-C922F5D27D82}" type="pres">
      <dgm:prSet presAssocID="{F11E6B4E-50DF-45C7-BE30-4207142DD207}" presName="node" presStyleLbl="node1" presStyleIdx="3" presStyleCnt="9">
        <dgm:presLayoutVars>
          <dgm:bulletEnabled val="1"/>
        </dgm:presLayoutVars>
      </dgm:prSet>
      <dgm:spPr/>
    </dgm:pt>
    <dgm:pt modelId="{3C6E0598-1299-49C8-8714-8796F94C17BA}" type="pres">
      <dgm:prSet presAssocID="{6F4D9E27-DDEA-4A03-8CEE-4F0A7D5F8C81}" presName="sibTrans" presStyleLbl="bgSibTrans2D1" presStyleIdx="3" presStyleCnt="8"/>
      <dgm:spPr/>
    </dgm:pt>
    <dgm:pt modelId="{C5EF1D46-EEF7-4594-A949-C641DDD6B9A8}" type="pres">
      <dgm:prSet presAssocID="{FE0004EB-FE53-4383-85A4-A41FEC80B5D7}" presName="compNode" presStyleCnt="0"/>
      <dgm:spPr/>
    </dgm:pt>
    <dgm:pt modelId="{B1BDD6BE-6D39-496A-947E-CE76562CAFE8}" type="pres">
      <dgm:prSet presAssocID="{FE0004EB-FE53-4383-85A4-A41FEC80B5D7}" presName="dummyConnPt" presStyleCnt="0"/>
      <dgm:spPr/>
    </dgm:pt>
    <dgm:pt modelId="{7B61430D-449D-44E6-B4DB-C6F42F07D6E3}" type="pres">
      <dgm:prSet presAssocID="{FE0004EB-FE53-4383-85A4-A41FEC80B5D7}" presName="node" presStyleLbl="node1" presStyleIdx="4" presStyleCnt="9">
        <dgm:presLayoutVars>
          <dgm:bulletEnabled val="1"/>
        </dgm:presLayoutVars>
      </dgm:prSet>
      <dgm:spPr/>
    </dgm:pt>
    <dgm:pt modelId="{98AFA541-795B-4073-B240-C28D3F96C3D3}" type="pres">
      <dgm:prSet presAssocID="{92864D28-F322-4CA2-9976-67F001C8A280}" presName="sibTrans" presStyleLbl="bgSibTrans2D1" presStyleIdx="4" presStyleCnt="8"/>
      <dgm:spPr/>
    </dgm:pt>
    <dgm:pt modelId="{3B3B1EE7-7C95-40A1-8DB0-848E4302B8C8}" type="pres">
      <dgm:prSet presAssocID="{29ADC1A2-E240-4E23-AC9A-B4761905C835}" presName="compNode" presStyleCnt="0"/>
      <dgm:spPr/>
    </dgm:pt>
    <dgm:pt modelId="{241387D7-DB55-4C8C-91B4-5A3C5A5859D3}" type="pres">
      <dgm:prSet presAssocID="{29ADC1A2-E240-4E23-AC9A-B4761905C835}" presName="dummyConnPt" presStyleCnt="0"/>
      <dgm:spPr/>
    </dgm:pt>
    <dgm:pt modelId="{38C19F4E-E410-4EA3-A43A-5741C0F697DB}" type="pres">
      <dgm:prSet presAssocID="{29ADC1A2-E240-4E23-AC9A-B4761905C835}" presName="node" presStyleLbl="node1" presStyleIdx="5" presStyleCnt="9">
        <dgm:presLayoutVars>
          <dgm:bulletEnabled val="1"/>
        </dgm:presLayoutVars>
      </dgm:prSet>
      <dgm:spPr/>
    </dgm:pt>
    <dgm:pt modelId="{1604C8E5-4A6E-4F65-873E-5B7B2D567A7E}" type="pres">
      <dgm:prSet presAssocID="{C193BA3E-4128-4FF7-8495-C481901ADD05}" presName="sibTrans" presStyleLbl="bgSibTrans2D1" presStyleIdx="5" presStyleCnt="8"/>
      <dgm:spPr/>
    </dgm:pt>
    <dgm:pt modelId="{F5E5B6A2-7E03-4DD7-BC42-C98DE2255CD9}" type="pres">
      <dgm:prSet presAssocID="{37E64D28-6EA0-4724-B5D8-C310919E4105}" presName="compNode" presStyleCnt="0"/>
      <dgm:spPr/>
    </dgm:pt>
    <dgm:pt modelId="{F13816B5-FC0F-4CEC-9956-B4CD09AB6843}" type="pres">
      <dgm:prSet presAssocID="{37E64D28-6EA0-4724-B5D8-C310919E4105}" presName="dummyConnPt" presStyleCnt="0"/>
      <dgm:spPr/>
    </dgm:pt>
    <dgm:pt modelId="{CD9E3655-85D7-4406-BE09-C6482321B881}" type="pres">
      <dgm:prSet presAssocID="{37E64D28-6EA0-4724-B5D8-C310919E4105}" presName="node" presStyleLbl="node1" presStyleIdx="6" presStyleCnt="9">
        <dgm:presLayoutVars>
          <dgm:bulletEnabled val="1"/>
        </dgm:presLayoutVars>
      </dgm:prSet>
      <dgm:spPr/>
    </dgm:pt>
    <dgm:pt modelId="{E4D208BB-70BC-4392-8590-60592F2042A0}" type="pres">
      <dgm:prSet presAssocID="{5AE75E1C-9A0E-49B1-9C4A-589C02B51F98}" presName="sibTrans" presStyleLbl="bgSibTrans2D1" presStyleIdx="6" presStyleCnt="8"/>
      <dgm:spPr/>
    </dgm:pt>
    <dgm:pt modelId="{C649403D-A316-4B72-B4AF-847284F8FB54}" type="pres">
      <dgm:prSet presAssocID="{BE89536B-3ADA-4A8A-B368-625ED45B8B11}" presName="compNode" presStyleCnt="0"/>
      <dgm:spPr/>
    </dgm:pt>
    <dgm:pt modelId="{3E2D9C6A-06AD-4663-B466-945BA76F1C04}" type="pres">
      <dgm:prSet presAssocID="{BE89536B-3ADA-4A8A-B368-625ED45B8B11}" presName="dummyConnPt" presStyleCnt="0"/>
      <dgm:spPr/>
    </dgm:pt>
    <dgm:pt modelId="{DAA5FA39-2995-4C1E-A34B-F3DCA251D47B}" type="pres">
      <dgm:prSet presAssocID="{BE89536B-3ADA-4A8A-B368-625ED45B8B11}" presName="node" presStyleLbl="node1" presStyleIdx="7" presStyleCnt="9">
        <dgm:presLayoutVars>
          <dgm:bulletEnabled val="1"/>
        </dgm:presLayoutVars>
      </dgm:prSet>
      <dgm:spPr/>
    </dgm:pt>
    <dgm:pt modelId="{23150D30-3853-4C7F-AB76-01E464D94216}" type="pres">
      <dgm:prSet presAssocID="{A40EC5C5-3F0C-432B-8364-BFDA3C649A09}" presName="sibTrans" presStyleLbl="bgSibTrans2D1" presStyleIdx="7" presStyleCnt="8"/>
      <dgm:spPr/>
    </dgm:pt>
    <dgm:pt modelId="{5BAF6B16-1E3F-4041-920A-D76F70111099}" type="pres">
      <dgm:prSet presAssocID="{80AAD3E4-1799-41E1-9612-DC09703171D6}" presName="compNode" presStyleCnt="0"/>
      <dgm:spPr/>
    </dgm:pt>
    <dgm:pt modelId="{1A7ACB7D-EFA6-4A71-9900-CDE6E1C2CB47}" type="pres">
      <dgm:prSet presAssocID="{80AAD3E4-1799-41E1-9612-DC09703171D6}" presName="dummyConnPt" presStyleCnt="0"/>
      <dgm:spPr/>
    </dgm:pt>
    <dgm:pt modelId="{991E6419-726A-4E75-AC8C-7DCCC581CCAC}" type="pres">
      <dgm:prSet presAssocID="{80AAD3E4-1799-41E1-9612-DC09703171D6}" presName="node" presStyleLbl="node1" presStyleIdx="8" presStyleCnt="9">
        <dgm:presLayoutVars>
          <dgm:bulletEnabled val="1"/>
        </dgm:presLayoutVars>
      </dgm:prSet>
      <dgm:spPr/>
    </dgm:pt>
  </dgm:ptLst>
  <dgm:cxnLst>
    <dgm:cxn modelId="{39EC7B01-278E-4184-A13A-039335BE9796}" srcId="{B4A2E0D1-7B4C-4DCD-9B50-A0AB6427D25C}" destId="{F11E6B4E-50DF-45C7-BE30-4207142DD207}" srcOrd="3" destOrd="0" parTransId="{A23763BA-126E-4F33-8501-203619627BD7}" sibTransId="{6F4D9E27-DDEA-4A03-8CEE-4F0A7D5F8C81}"/>
    <dgm:cxn modelId="{5AE75C07-4EC3-4F04-87F4-44EA697B376C}" srcId="{B4A2E0D1-7B4C-4DCD-9B50-A0AB6427D25C}" destId="{37E64D28-6EA0-4724-B5D8-C310919E4105}" srcOrd="6" destOrd="0" parTransId="{1F630FBF-C13F-4F9C-8EE5-5BC3F011B291}" sibTransId="{5AE75E1C-9A0E-49B1-9C4A-589C02B51F98}"/>
    <dgm:cxn modelId="{71E4CF0E-8C0C-4540-BC53-759EEDD76889}" type="presOf" srcId="{2BFF5222-6A20-4076-A3C2-1A749CC8FB30}" destId="{16963EF5-C105-4ADC-A64F-78964A461B6F}" srcOrd="0" destOrd="0" presId="urn:microsoft.com/office/officeart/2005/8/layout/bProcess4"/>
    <dgm:cxn modelId="{B4177513-2C99-479A-978A-40C0C0D11C6E}" type="presOf" srcId="{698BD227-6191-4624-9121-821511E1D66B}" destId="{39605732-2281-41EE-9631-6A4AC7624909}" srcOrd="0" destOrd="0" presId="urn:microsoft.com/office/officeart/2005/8/layout/bProcess4"/>
    <dgm:cxn modelId="{9E6A0D20-D959-4B4A-B0EC-89FA805AAE13}" srcId="{B4A2E0D1-7B4C-4DCD-9B50-A0AB6427D25C}" destId="{FE0004EB-FE53-4383-85A4-A41FEC80B5D7}" srcOrd="4" destOrd="0" parTransId="{0C225DC3-8659-4D7F-A5E9-89124C47EB66}" sibTransId="{92864D28-F322-4CA2-9976-67F001C8A280}"/>
    <dgm:cxn modelId="{450CDE26-B7E7-44E3-BA48-0556B12E8500}" type="presOf" srcId="{5AE75E1C-9A0E-49B1-9C4A-589C02B51F98}" destId="{E4D208BB-70BC-4392-8590-60592F2042A0}" srcOrd="0" destOrd="0" presId="urn:microsoft.com/office/officeart/2005/8/layout/bProcess4"/>
    <dgm:cxn modelId="{87E82733-0B12-4474-8396-5C331BA063C5}" type="presOf" srcId="{BE89536B-3ADA-4A8A-B368-625ED45B8B11}" destId="{DAA5FA39-2995-4C1E-A34B-F3DCA251D47B}" srcOrd="0" destOrd="0" presId="urn:microsoft.com/office/officeart/2005/8/layout/bProcess4"/>
    <dgm:cxn modelId="{E94B143D-BA94-485D-B9B2-E32D661856D3}" type="presOf" srcId="{29ADC1A2-E240-4E23-AC9A-B4761905C835}" destId="{38C19F4E-E410-4EA3-A43A-5741C0F697DB}" srcOrd="0" destOrd="0" presId="urn:microsoft.com/office/officeart/2005/8/layout/bProcess4"/>
    <dgm:cxn modelId="{8DEDA53D-EEEB-41DF-8B31-A64734E89C5C}" type="presOf" srcId="{80AAD3E4-1799-41E1-9612-DC09703171D6}" destId="{991E6419-726A-4E75-AC8C-7DCCC581CCAC}" srcOrd="0" destOrd="0" presId="urn:microsoft.com/office/officeart/2005/8/layout/bProcess4"/>
    <dgm:cxn modelId="{39650461-3ED2-46A5-8AA6-E86FBEB73C45}" srcId="{B4A2E0D1-7B4C-4DCD-9B50-A0AB6427D25C}" destId="{BE89536B-3ADA-4A8A-B368-625ED45B8B11}" srcOrd="7" destOrd="0" parTransId="{D31CD1F4-FA0D-437C-9420-0869D9FC3988}" sibTransId="{A40EC5C5-3F0C-432B-8364-BFDA3C649A09}"/>
    <dgm:cxn modelId="{4AF65941-8978-4F8C-A33A-6AA5F2FAD160}" type="presOf" srcId="{D1EDF29C-DCEC-48A6-BA92-CD1E91ACE2AC}" destId="{9F7914D8-CB21-460C-A54D-33E0B8C1FAE4}" srcOrd="0" destOrd="0" presId="urn:microsoft.com/office/officeart/2005/8/layout/bProcess4"/>
    <dgm:cxn modelId="{280F636D-AC61-4A5F-91A4-800D65B4782B}" srcId="{B4A2E0D1-7B4C-4DCD-9B50-A0AB6427D25C}" destId="{04FA4EBA-D430-4E66-ACC5-27407D2BFAA2}" srcOrd="0" destOrd="0" parTransId="{43705BAB-E0AA-43D1-B230-7338322EB75C}" sibTransId="{D1EDF29C-DCEC-48A6-BA92-CD1E91ACE2AC}"/>
    <dgm:cxn modelId="{A9157851-4371-4E06-A76E-A92237C42A14}" srcId="{B4A2E0D1-7B4C-4DCD-9B50-A0AB6427D25C}" destId="{29ADC1A2-E240-4E23-AC9A-B4761905C835}" srcOrd="5" destOrd="0" parTransId="{ADBD0A09-B90D-4816-876B-52B8EBA3D106}" sibTransId="{C193BA3E-4128-4FF7-8495-C481901ADD05}"/>
    <dgm:cxn modelId="{81C78E55-CBC9-4A83-8B83-7FBDCD189EDD}" type="presOf" srcId="{92864D28-F322-4CA2-9976-67F001C8A280}" destId="{98AFA541-795B-4073-B240-C28D3F96C3D3}" srcOrd="0" destOrd="0" presId="urn:microsoft.com/office/officeart/2005/8/layout/bProcess4"/>
    <dgm:cxn modelId="{B24A9D81-FF81-4701-B673-435D8BBAE63A}" srcId="{B4A2E0D1-7B4C-4DCD-9B50-A0AB6427D25C}" destId="{2BFF5222-6A20-4076-A3C2-1A749CC8FB30}" srcOrd="2" destOrd="0" parTransId="{467BD547-422A-4A54-B783-3A36E0BB02E5}" sibTransId="{698BD227-6191-4624-9121-821511E1D66B}"/>
    <dgm:cxn modelId="{EC053586-6AF7-426C-B328-3B6CAE483AE1}" type="presOf" srcId="{04FA4EBA-D430-4E66-ACC5-27407D2BFAA2}" destId="{4C076B8A-24C9-494F-9D6C-2E309158859F}" srcOrd="0" destOrd="0" presId="urn:microsoft.com/office/officeart/2005/8/layout/bProcess4"/>
    <dgm:cxn modelId="{DDA4DB8F-0824-43FD-B058-102B80A57E48}" srcId="{B4A2E0D1-7B4C-4DCD-9B50-A0AB6427D25C}" destId="{0A502BC9-8545-410A-AB27-5065304995B1}" srcOrd="1" destOrd="0" parTransId="{50B8902B-ED73-4EA5-9DC5-6536C179C21B}" sibTransId="{80E74954-B6B2-4970-B927-F617FFE85170}"/>
    <dgm:cxn modelId="{3527C1A0-E20F-4D30-96D4-3D9B147ACD87}" srcId="{B4A2E0D1-7B4C-4DCD-9B50-A0AB6427D25C}" destId="{80AAD3E4-1799-41E1-9612-DC09703171D6}" srcOrd="8" destOrd="0" parTransId="{8FC56DA2-DB93-4EF7-AA24-071E37D5A1CE}" sibTransId="{B40C346C-728A-4FD2-8F0C-9D86F0863C84}"/>
    <dgm:cxn modelId="{6E7755A8-24ED-4234-893A-D33F530779FF}" type="presOf" srcId="{0A502BC9-8545-410A-AB27-5065304995B1}" destId="{D7BD9EF6-D2F0-437A-812D-6EFA7A9E68B8}" srcOrd="0" destOrd="0" presId="urn:microsoft.com/office/officeart/2005/8/layout/bProcess4"/>
    <dgm:cxn modelId="{375856C5-784C-43E1-80F9-8B6809731ED7}" type="presOf" srcId="{B4A2E0D1-7B4C-4DCD-9B50-A0AB6427D25C}" destId="{AB18A3F4-EBC0-44BC-8789-A70235C911B2}" srcOrd="0" destOrd="0" presId="urn:microsoft.com/office/officeart/2005/8/layout/bProcess4"/>
    <dgm:cxn modelId="{1A69A8CB-A4C5-40EE-BC0C-A3082D0CC2BB}" type="presOf" srcId="{37E64D28-6EA0-4724-B5D8-C310919E4105}" destId="{CD9E3655-85D7-4406-BE09-C6482321B881}" srcOrd="0" destOrd="0" presId="urn:microsoft.com/office/officeart/2005/8/layout/bProcess4"/>
    <dgm:cxn modelId="{42CA16CE-82DE-4C77-928D-36C6C6C88EA3}" type="presOf" srcId="{80E74954-B6B2-4970-B927-F617FFE85170}" destId="{90CB432D-9BD3-409C-B9F7-151C3CD2DF4F}" srcOrd="0" destOrd="0" presId="urn:microsoft.com/office/officeart/2005/8/layout/bProcess4"/>
    <dgm:cxn modelId="{7C47C9DF-0B72-45E7-8CE2-CC8DDA2D1283}" type="presOf" srcId="{FE0004EB-FE53-4383-85A4-A41FEC80B5D7}" destId="{7B61430D-449D-44E6-B4DB-C6F42F07D6E3}" srcOrd="0" destOrd="0" presId="urn:microsoft.com/office/officeart/2005/8/layout/bProcess4"/>
    <dgm:cxn modelId="{2A24E3E0-089A-45E3-8CB1-144CF85DB773}" type="presOf" srcId="{C193BA3E-4128-4FF7-8495-C481901ADD05}" destId="{1604C8E5-4A6E-4F65-873E-5B7B2D567A7E}" srcOrd="0" destOrd="0" presId="urn:microsoft.com/office/officeart/2005/8/layout/bProcess4"/>
    <dgm:cxn modelId="{A0A955E5-68D2-474B-B3D9-B4AC04577CF7}" type="presOf" srcId="{6F4D9E27-DDEA-4A03-8CEE-4F0A7D5F8C81}" destId="{3C6E0598-1299-49C8-8714-8796F94C17BA}" srcOrd="0" destOrd="0" presId="urn:microsoft.com/office/officeart/2005/8/layout/bProcess4"/>
    <dgm:cxn modelId="{72DFA7F2-F09C-4EB6-B1EE-C3D01D7151E8}" type="presOf" srcId="{A40EC5C5-3F0C-432B-8364-BFDA3C649A09}" destId="{23150D30-3853-4C7F-AB76-01E464D94216}" srcOrd="0" destOrd="0" presId="urn:microsoft.com/office/officeart/2005/8/layout/bProcess4"/>
    <dgm:cxn modelId="{A57A6CFC-EE49-4E25-A346-A47BCD106C82}" type="presOf" srcId="{F11E6B4E-50DF-45C7-BE30-4207142DD207}" destId="{2D3CB2F4-05FD-4B2A-BD50-C922F5D27D82}" srcOrd="0" destOrd="0" presId="urn:microsoft.com/office/officeart/2005/8/layout/bProcess4"/>
    <dgm:cxn modelId="{1ECCF7E1-C33E-4264-84D5-E6EFC2629F56}" type="presParOf" srcId="{AB18A3F4-EBC0-44BC-8789-A70235C911B2}" destId="{69A41381-F0BE-4056-A7F2-6DCFABD843D8}" srcOrd="0" destOrd="0" presId="urn:microsoft.com/office/officeart/2005/8/layout/bProcess4"/>
    <dgm:cxn modelId="{5C20E2A0-C7AA-447E-A363-A4EDAFFA946C}" type="presParOf" srcId="{69A41381-F0BE-4056-A7F2-6DCFABD843D8}" destId="{4AF472BA-E4B6-4E88-83C6-535F62B2E744}" srcOrd="0" destOrd="0" presId="urn:microsoft.com/office/officeart/2005/8/layout/bProcess4"/>
    <dgm:cxn modelId="{51ECBF54-1DED-4A50-A474-DB207E414A5B}" type="presParOf" srcId="{69A41381-F0BE-4056-A7F2-6DCFABD843D8}" destId="{4C076B8A-24C9-494F-9D6C-2E309158859F}" srcOrd="1" destOrd="0" presId="urn:microsoft.com/office/officeart/2005/8/layout/bProcess4"/>
    <dgm:cxn modelId="{C7F1E277-683E-4A13-A101-D028F8BDFC6E}" type="presParOf" srcId="{AB18A3F4-EBC0-44BC-8789-A70235C911B2}" destId="{9F7914D8-CB21-460C-A54D-33E0B8C1FAE4}" srcOrd="1" destOrd="0" presId="urn:microsoft.com/office/officeart/2005/8/layout/bProcess4"/>
    <dgm:cxn modelId="{F59899E7-4BF4-42D9-9A50-60E76D48FD02}" type="presParOf" srcId="{AB18A3F4-EBC0-44BC-8789-A70235C911B2}" destId="{16BA85FF-BF44-440A-80AE-D43D3AD4A839}" srcOrd="2" destOrd="0" presId="urn:microsoft.com/office/officeart/2005/8/layout/bProcess4"/>
    <dgm:cxn modelId="{19AED94E-9A05-432C-91EC-E956EE5DD5AE}" type="presParOf" srcId="{16BA85FF-BF44-440A-80AE-D43D3AD4A839}" destId="{B3D75B18-F979-4606-B4A5-9274906A1D7E}" srcOrd="0" destOrd="0" presId="urn:microsoft.com/office/officeart/2005/8/layout/bProcess4"/>
    <dgm:cxn modelId="{30279CEF-690F-4278-A28E-15BB81F725EA}" type="presParOf" srcId="{16BA85FF-BF44-440A-80AE-D43D3AD4A839}" destId="{D7BD9EF6-D2F0-437A-812D-6EFA7A9E68B8}" srcOrd="1" destOrd="0" presId="urn:microsoft.com/office/officeart/2005/8/layout/bProcess4"/>
    <dgm:cxn modelId="{1B3D2451-9EBC-47FF-BCD4-6B7B3F6CBAD4}" type="presParOf" srcId="{AB18A3F4-EBC0-44BC-8789-A70235C911B2}" destId="{90CB432D-9BD3-409C-B9F7-151C3CD2DF4F}" srcOrd="3" destOrd="0" presId="urn:microsoft.com/office/officeart/2005/8/layout/bProcess4"/>
    <dgm:cxn modelId="{9C12BEBD-AEAF-4F80-B575-25832417755B}" type="presParOf" srcId="{AB18A3F4-EBC0-44BC-8789-A70235C911B2}" destId="{4ECCD6AB-09BF-4121-9BC2-1D55398D1E6C}" srcOrd="4" destOrd="0" presId="urn:microsoft.com/office/officeart/2005/8/layout/bProcess4"/>
    <dgm:cxn modelId="{4FCB89F3-7E14-43B2-B9D1-3235484EACC3}" type="presParOf" srcId="{4ECCD6AB-09BF-4121-9BC2-1D55398D1E6C}" destId="{D733CABD-220A-4B27-978D-ADE24EFD3F9A}" srcOrd="0" destOrd="0" presId="urn:microsoft.com/office/officeart/2005/8/layout/bProcess4"/>
    <dgm:cxn modelId="{57FDB4CB-F810-4976-AD24-5F43C7BBEE90}" type="presParOf" srcId="{4ECCD6AB-09BF-4121-9BC2-1D55398D1E6C}" destId="{16963EF5-C105-4ADC-A64F-78964A461B6F}" srcOrd="1" destOrd="0" presId="urn:microsoft.com/office/officeart/2005/8/layout/bProcess4"/>
    <dgm:cxn modelId="{C5AA812A-2992-4D18-BDC3-0C998B284610}" type="presParOf" srcId="{AB18A3F4-EBC0-44BC-8789-A70235C911B2}" destId="{39605732-2281-41EE-9631-6A4AC7624909}" srcOrd="5" destOrd="0" presId="urn:microsoft.com/office/officeart/2005/8/layout/bProcess4"/>
    <dgm:cxn modelId="{FD48FA57-3BDE-4708-A981-48A881361F68}" type="presParOf" srcId="{AB18A3F4-EBC0-44BC-8789-A70235C911B2}" destId="{3755BE6F-0FE7-4A23-882C-406060E5DDD1}" srcOrd="6" destOrd="0" presId="urn:microsoft.com/office/officeart/2005/8/layout/bProcess4"/>
    <dgm:cxn modelId="{7749B667-54A1-4314-AB45-33FD5CAC651A}" type="presParOf" srcId="{3755BE6F-0FE7-4A23-882C-406060E5DDD1}" destId="{2B5CA505-3D43-4B82-A4C8-C9F7EC968F35}" srcOrd="0" destOrd="0" presId="urn:microsoft.com/office/officeart/2005/8/layout/bProcess4"/>
    <dgm:cxn modelId="{621FB33A-8AD5-4DE1-8915-879DDA1D097A}" type="presParOf" srcId="{3755BE6F-0FE7-4A23-882C-406060E5DDD1}" destId="{2D3CB2F4-05FD-4B2A-BD50-C922F5D27D82}" srcOrd="1" destOrd="0" presId="urn:microsoft.com/office/officeart/2005/8/layout/bProcess4"/>
    <dgm:cxn modelId="{B109B55A-B507-46F0-8A40-DED5AE81F90A}" type="presParOf" srcId="{AB18A3F4-EBC0-44BC-8789-A70235C911B2}" destId="{3C6E0598-1299-49C8-8714-8796F94C17BA}" srcOrd="7" destOrd="0" presId="urn:microsoft.com/office/officeart/2005/8/layout/bProcess4"/>
    <dgm:cxn modelId="{11DAD7FF-9A8A-4AB5-9F42-A7D958D2D665}" type="presParOf" srcId="{AB18A3F4-EBC0-44BC-8789-A70235C911B2}" destId="{C5EF1D46-EEF7-4594-A949-C641DDD6B9A8}" srcOrd="8" destOrd="0" presId="urn:microsoft.com/office/officeart/2005/8/layout/bProcess4"/>
    <dgm:cxn modelId="{83079EDB-D5B8-4DFC-9EE0-F699845418DD}" type="presParOf" srcId="{C5EF1D46-EEF7-4594-A949-C641DDD6B9A8}" destId="{B1BDD6BE-6D39-496A-947E-CE76562CAFE8}" srcOrd="0" destOrd="0" presId="urn:microsoft.com/office/officeart/2005/8/layout/bProcess4"/>
    <dgm:cxn modelId="{07305C3B-B238-4B88-9E41-4D8DA1F811F1}" type="presParOf" srcId="{C5EF1D46-EEF7-4594-A949-C641DDD6B9A8}" destId="{7B61430D-449D-44E6-B4DB-C6F42F07D6E3}" srcOrd="1" destOrd="0" presId="urn:microsoft.com/office/officeart/2005/8/layout/bProcess4"/>
    <dgm:cxn modelId="{7047F33C-C99C-4ACE-BF80-257F87FAD351}" type="presParOf" srcId="{AB18A3F4-EBC0-44BC-8789-A70235C911B2}" destId="{98AFA541-795B-4073-B240-C28D3F96C3D3}" srcOrd="9" destOrd="0" presId="urn:microsoft.com/office/officeart/2005/8/layout/bProcess4"/>
    <dgm:cxn modelId="{85B52308-5957-4386-A4D4-C2C613D89F20}" type="presParOf" srcId="{AB18A3F4-EBC0-44BC-8789-A70235C911B2}" destId="{3B3B1EE7-7C95-40A1-8DB0-848E4302B8C8}" srcOrd="10" destOrd="0" presId="urn:microsoft.com/office/officeart/2005/8/layout/bProcess4"/>
    <dgm:cxn modelId="{4E33ECB3-2AC6-4A5D-813E-D611ABEB9DFC}" type="presParOf" srcId="{3B3B1EE7-7C95-40A1-8DB0-848E4302B8C8}" destId="{241387D7-DB55-4C8C-91B4-5A3C5A5859D3}" srcOrd="0" destOrd="0" presId="urn:microsoft.com/office/officeart/2005/8/layout/bProcess4"/>
    <dgm:cxn modelId="{85D914D8-E23C-4D7B-8CB7-3C1A213FE75D}" type="presParOf" srcId="{3B3B1EE7-7C95-40A1-8DB0-848E4302B8C8}" destId="{38C19F4E-E410-4EA3-A43A-5741C0F697DB}" srcOrd="1" destOrd="0" presId="urn:microsoft.com/office/officeart/2005/8/layout/bProcess4"/>
    <dgm:cxn modelId="{ED063BF2-85C9-4434-894C-56BAF71A56B4}" type="presParOf" srcId="{AB18A3F4-EBC0-44BC-8789-A70235C911B2}" destId="{1604C8E5-4A6E-4F65-873E-5B7B2D567A7E}" srcOrd="11" destOrd="0" presId="urn:microsoft.com/office/officeart/2005/8/layout/bProcess4"/>
    <dgm:cxn modelId="{CF4BC12B-EDB9-4737-97E6-2DCE42CEBB21}" type="presParOf" srcId="{AB18A3F4-EBC0-44BC-8789-A70235C911B2}" destId="{F5E5B6A2-7E03-4DD7-BC42-C98DE2255CD9}" srcOrd="12" destOrd="0" presId="urn:microsoft.com/office/officeart/2005/8/layout/bProcess4"/>
    <dgm:cxn modelId="{87C8E962-ADF5-4078-B7E7-4214A1A85763}" type="presParOf" srcId="{F5E5B6A2-7E03-4DD7-BC42-C98DE2255CD9}" destId="{F13816B5-FC0F-4CEC-9956-B4CD09AB6843}" srcOrd="0" destOrd="0" presId="urn:microsoft.com/office/officeart/2005/8/layout/bProcess4"/>
    <dgm:cxn modelId="{9854E558-DB00-4DB6-B512-8A541A6D60C0}" type="presParOf" srcId="{F5E5B6A2-7E03-4DD7-BC42-C98DE2255CD9}" destId="{CD9E3655-85D7-4406-BE09-C6482321B881}" srcOrd="1" destOrd="0" presId="urn:microsoft.com/office/officeart/2005/8/layout/bProcess4"/>
    <dgm:cxn modelId="{371CE1AA-F04A-4B37-BED6-2217286BC0E9}" type="presParOf" srcId="{AB18A3F4-EBC0-44BC-8789-A70235C911B2}" destId="{E4D208BB-70BC-4392-8590-60592F2042A0}" srcOrd="13" destOrd="0" presId="urn:microsoft.com/office/officeart/2005/8/layout/bProcess4"/>
    <dgm:cxn modelId="{F30E4A07-5F07-4793-AFFF-30969E9FA304}" type="presParOf" srcId="{AB18A3F4-EBC0-44BC-8789-A70235C911B2}" destId="{C649403D-A316-4B72-B4AF-847284F8FB54}" srcOrd="14" destOrd="0" presId="urn:microsoft.com/office/officeart/2005/8/layout/bProcess4"/>
    <dgm:cxn modelId="{70F24FB3-6357-4386-A951-6A20728D1892}" type="presParOf" srcId="{C649403D-A316-4B72-B4AF-847284F8FB54}" destId="{3E2D9C6A-06AD-4663-B466-945BA76F1C04}" srcOrd="0" destOrd="0" presId="urn:microsoft.com/office/officeart/2005/8/layout/bProcess4"/>
    <dgm:cxn modelId="{442B4E53-CFBE-4E5A-B277-30280D2BCEE2}" type="presParOf" srcId="{C649403D-A316-4B72-B4AF-847284F8FB54}" destId="{DAA5FA39-2995-4C1E-A34B-F3DCA251D47B}" srcOrd="1" destOrd="0" presId="urn:microsoft.com/office/officeart/2005/8/layout/bProcess4"/>
    <dgm:cxn modelId="{9D37AD79-A456-4DBF-953C-3397C62C903B}" type="presParOf" srcId="{AB18A3F4-EBC0-44BC-8789-A70235C911B2}" destId="{23150D30-3853-4C7F-AB76-01E464D94216}" srcOrd="15" destOrd="0" presId="urn:microsoft.com/office/officeart/2005/8/layout/bProcess4"/>
    <dgm:cxn modelId="{1B2EB6FA-F63E-45B2-B0AE-37997D391B40}" type="presParOf" srcId="{AB18A3F4-EBC0-44BC-8789-A70235C911B2}" destId="{5BAF6B16-1E3F-4041-920A-D76F70111099}" srcOrd="16" destOrd="0" presId="urn:microsoft.com/office/officeart/2005/8/layout/bProcess4"/>
    <dgm:cxn modelId="{014BE8A0-591E-4068-9169-0839CA7670B5}" type="presParOf" srcId="{5BAF6B16-1E3F-4041-920A-D76F70111099}" destId="{1A7ACB7D-EFA6-4A71-9900-CDE6E1C2CB47}" srcOrd="0" destOrd="0" presId="urn:microsoft.com/office/officeart/2005/8/layout/bProcess4"/>
    <dgm:cxn modelId="{54F8B87B-A999-4935-AED3-791A7E95EF0D}" type="presParOf" srcId="{5BAF6B16-1E3F-4041-920A-D76F70111099}" destId="{991E6419-726A-4E75-AC8C-7DCCC581CCAC}"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837C44-6BBD-4A6F-A6D3-860515043E70}"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220566E-C2FB-45FC-9149-D115A42AD39D}">
      <dgm:prSet phldrT="[Text]"/>
      <dgm:spPr/>
      <dgm:t>
        <a:bodyPr/>
        <a:lstStyle/>
        <a:p>
          <a:r>
            <a:rPr lang="en-US" dirty="0"/>
            <a:t>Container (page)</a:t>
          </a:r>
        </a:p>
      </dgm:t>
    </dgm:pt>
    <dgm:pt modelId="{BAAE1A4D-27D0-43CF-B1E8-8B6DA8C28168}" type="parTrans" cxnId="{1C68BCC6-B67C-4DAD-87A6-5D6B4EF97B9F}">
      <dgm:prSet/>
      <dgm:spPr/>
      <dgm:t>
        <a:bodyPr/>
        <a:lstStyle/>
        <a:p>
          <a:endParaRPr lang="en-US"/>
        </a:p>
      </dgm:t>
    </dgm:pt>
    <dgm:pt modelId="{44C2A515-62E2-49B5-8CA0-8DE851E8B061}" type="sibTrans" cxnId="{1C68BCC6-B67C-4DAD-87A6-5D6B4EF97B9F}">
      <dgm:prSet/>
      <dgm:spPr/>
      <dgm:t>
        <a:bodyPr/>
        <a:lstStyle/>
        <a:p>
          <a:endParaRPr lang="en-US"/>
        </a:p>
      </dgm:t>
    </dgm:pt>
    <dgm:pt modelId="{766E322E-822D-47E4-8CA4-0342D961D69E}" type="asst">
      <dgm:prSet phldrT="[Text]"/>
      <dgm:spPr/>
      <dgm:t>
        <a:bodyPr/>
        <a:lstStyle/>
        <a:p>
          <a:r>
            <a:rPr lang="en-US" dirty="0"/>
            <a:t>Worker (Input validator)</a:t>
          </a:r>
        </a:p>
      </dgm:t>
    </dgm:pt>
    <dgm:pt modelId="{432CC95D-3F9F-4DA8-90A3-BF6F75009195}" type="parTrans" cxnId="{4CFAE290-7E39-40D2-9FCC-6E5A352BAB0D}">
      <dgm:prSet/>
      <dgm:spPr/>
      <dgm:t>
        <a:bodyPr/>
        <a:lstStyle/>
        <a:p>
          <a:endParaRPr lang="en-US"/>
        </a:p>
      </dgm:t>
    </dgm:pt>
    <dgm:pt modelId="{567EF5B7-BE94-4E70-BDBF-24F3F4CDF579}" type="sibTrans" cxnId="{4CFAE290-7E39-40D2-9FCC-6E5A352BAB0D}">
      <dgm:prSet/>
      <dgm:spPr/>
      <dgm:t>
        <a:bodyPr/>
        <a:lstStyle/>
        <a:p>
          <a:endParaRPr lang="en-US"/>
        </a:p>
      </dgm:t>
    </dgm:pt>
    <dgm:pt modelId="{12874640-AEE6-4F8D-8CD1-7700D144FCAE}">
      <dgm:prSet phldrT="[Text]"/>
      <dgm:spPr/>
      <dgm:t>
        <a:bodyPr/>
        <a:lstStyle/>
        <a:p>
          <a:r>
            <a:rPr lang="en-US" dirty="0"/>
            <a:t>Component (button)</a:t>
          </a:r>
        </a:p>
      </dgm:t>
    </dgm:pt>
    <dgm:pt modelId="{715A6976-8DDD-4917-8E30-3E0DAE014AEA}" type="parTrans" cxnId="{4F6B5B91-6091-422D-9206-7FDB408FA6D2}">
      <dgm:prSet/>
      <dgm:spPr/>
      <dgm:t>
        <a:bodyPr/>
        <a:lstStyle/>
        <a:p>
          <a:endParaRPr lang="en-US"/>
        </a:p>
      </dgm:t>
    </dgm:pt>
    <dgm:pt modelId="{F8F7700E-6A0A-4E84-8DCC-A0DE115D5934}" type="sibTrans" cxnId="{4F6B5B91-6091-422D-9206-7FDB408FA6D2}">
      <dgm:prSet/>
      <dgm:spPr/>
      <dgm:t>
        <a:bodyPr/>
        <a:lstStyle/>
        <a:p>
          <a:endParaRPr lang="en-US"/>
        </a:p>
      </dgm:t>
    </dgm:pt>
    <dgm:pt modelId="{49593B52-F97A-415D-B7ED-707C58BC87EB}">
      <dgm:prSet phldrT="[Text]"/>
      <dgm:spPr/>
      <dgm:t>
        <a:bodyPr/>
        <a:lstStyle/>
        <a:p>
          <a:r>
            <a:rPr lang="en-US" dirty="0"/>
            <a:t>Component (activity card)</a:t>
          </a:r>
        </a:p>
      </dgm:t>
    </dgm:pt>
    <dgm:pt modelId="{FA2C8624-2FE9-4389-AE08-4E3AE9A53BB8}" type="parTrans" cxnId="{F35BEC5E-7F73-4C80-83CC-A0A07B5E3606}">
      <dgm:prSet/>
      <dgm:spPr/>
      <dgm:t>
        <a:bodyPr/>
        <a:lstStyle/>
        <a:p>
          <a:endParaRPr lang="en-US"/>
        </a:p>
      </dgm:t>
    </dgm:pt>
    <dgm:pt modelId="{502279D7-75DF-4CCD-A47F-5E1015BCC0A7}" type="sibTrans" cxnId="{F35BEC5E-7F73-4C80-83CC-A0A07B5E3606}">
      <dgm:prSet/>
      <dgm:spPr/>
      <dgm:t>
        <a:bodyPr/>
        <a:lstStyle/>
        <a:p>
          <a:endParaRPr lang="en-US"/>
        </a:p>
      </dgm:t>
    </dgm:pt>
    <dgm:pt modelId="{0272442F-9403-47C5-AE80-D0DF42B58F8E}">
      <dgm:prSet phldrT="[Text]"/>
      <dgm:spPr/>
      <dgm:t>
        <a:bodyPr/>
        <a:lstStyle/>
        <a:p>
          <a:r>
            <a:rPr lang="en-US" dirty="0"/>
            <a:t>Component (Image field)</a:t>
          </a:r>
        </a:p>
      </dgm:t>
    </dgm:pt>
    <dgm:pt modelId="{04C3224F-7C6E-4831-853D-03471D73BE00}" type="parTrans" cxnId="{31F5C367-DE97-4254-A63B-AB84CC30BBEF}">
      <dgm:prSet/>
      <dgm:spPr/>
      <dgm:t>
        <a:bodyPr/>
        <a:lstStyle/>
        <a:p>
          <a:endParaRPr lang="en-US"/>
        </a:p>
      </dgm:t>
    </dgm:pt>
    <dgm:pt modelId="{A49CF909-D0DB-4B6B-91CE-0EFE3F5FA6C0}" type="sibTrans" cxnId="{31F5C367-DE97-4254-A63B-AB84CC30BBEF}">
      <dgm:prSet/>
      <dgm:spPr/>
      <dgm:t>
        <a:bodyPr/>
        <a:lstStyle/>
        <a:p>
          <a:endParaRPr lang="en-US"/>
        </a:p>
      </dgm:t>
    </dgm:pt>
    <dgm:pt modelId="{C1B9A053-9464-47FD-826D-38E0D783C456}" type="pres">
      <dgm:prSet presAssocID="{C9837C44-6BBD-4A6F-A6D3-860515043E70}" presName="hierChild1" presStyleCnt="0">
        <dgm:presLayoutVars>
          <dgm:orgChart val="1"/>
          <dgm:chPref val="1"/>
          <dgm:dir/>
          <dgm:animOne val="branch"/>
          <dgm:animLvl val="lvl"/>
          <dgm:resizeHandles/>
        </dgm:presLayoutVars>
      </dgm:prSet>
      <dgm:spPr/>
    </dgm:pt>
    <dgm:pt modelId="{34ABA921-519E-42E0-9D95-AE98C4DEA87B}" type="pres">
      <dgm:prSet presAssocID="{C220566E-C2FB-45FC-9149-D115A42AD39D}" presName="hierRoot1" presStyleCnt="0">
        <dgm:presLayoutVars>
          <dgm:hierBranch val="init"/>
        </dgm:presLayoutVars>
      </dgm:prSet>
      <dgm:spPr/>
    </dgm:pt>
    <dgm:pt modelId="{C4F3D501-686E-4205-A5F7-E2DE6B67BCFA}" type="pres">
      <dgm:prSet presAssocID="{C220566E-C2FB-45FC-9149-D115A42AD39D}" presName="rootComposite1" presStyleCnt="0"/>
      <dgm:spPr/>
    </dgm:pt>
    <dgm:pt modelId="{909311D9-395F-421D-9257-30070039B770}" type="pres">
      <dgm:prSet presAssocID="{C220566E-C2FB-45FC-9149-D115A42AD39D}" presName="rootText1" presStyleLbl="node0" presStyleIdx="0" presStyleCnt="1">
        <dgm:presLayoutVars>
          <dgm:chPref val="3"/>
        </dgm:presLayoutVars>
      </dgm:prSet>
      <dgm:spPr/>
    </dgm:pt>
    <dgm:pt modelId="{E2C13A82-4315-46B0-ACA4-73CD7E14DB64}" type="pres">
      <dgm:prSet presAssocID="{C220566E-C2FB-45FC-9149-D115A42AD39D}" presName="rootConnector1" presStyleLbl="node1" presStyleIdx="0" presStyleCnt="0"/>
      <dgm:spPr/>
    </dgm:pt>
    <dgm:pt modelId="{0AC59D84-F833-4A24-AAA9-BD63A1A16CF6}" type="pres">
      <dgm:prSet presAssocID="{C220566E-C2FB-45FC-9149-D115A42AD39D}" presName="hierChild2" presStyleCnt="0"/>
      <dgm:spPr/>
    </dgm:pt>
    <dgm:pt modelId="{5280C75A-BA1D-4F47-B547-40EEDB151496}" type="pres">
      <dgm:prSet presAssocID="{715A6976-8DDD-4917-8E30-3E0DAE014AEA}" presName="Name37" presStyleLbl="parChTrans1D2" presStyleIdx="0" presStyleCnt="4"/>
      <dgm:spPr/>
    </dgm:pt>
    <dgm:pt modelId="{A79E604C-B0D0-41E3-966B-741B7EC2A310}" type="pres">
      <dgm:prSet presAssocID="{12874640-AEE6-4F8D-8CD1-7700D144FCAE}" presName="hierRoot2" presStyleCnt="0">
        <dgm:presLayoutVars>
          <dgm:hierBranch val="init"/>
        </dgm:presLayoutVars>
      </dgm:prSet>
      <dgm:spPr/>
    </dgm:pt>
    <dgm:pt modelId="{26445AB1-227B-4520-90B0-B08B9C79307A}" type="pres">
      <dgm:prSet presAssocID="{12874640-AEE6-4F8D-8CD1-7700D144FCAE}" presName="rootComposite" presStyleCnt="0"/>
      <dgm:spPr/>
    </dgm:pt>
    <dgm:pt modelId="{29B2836D-A990-49F3-8CEE-BC1ED2A3F190}" type="pres">
      <dgm:prSet presAssocID="{12874640-AEE6-4F8D-8CD1-7700D144FCAE}" presName="rootText" presStyleLbl="node2" presStyleIdx="0" presStyleCnt="3">
        <dgm:presLayoutVars>
          <dgm:chPref val="3"/>
        </dgm:presLayoutVars>
      </dgm:prSet>
      <dgm:spPr/>
    </dgm:pt>
    <dgm:pt modelId="{8107BA4F-F02D-48AE-9EB5-202ADBDC7F1E}" type="pres">
      <dgm:prSet presAssocID="{12874640-AEE6-4F8D-8CD1-7700D144FCAE}" presName="rootConnector" presStyleLbl="node2" presStyleIdx="0" presStyleCnt="3"/>
      <dgm:spPr/>
    </dgm:pt>
    <dgm:pt modelId="{2CFCF035-B468-4E13-AA78-6BE3AF92EEEF}" type="pres">
      <dgm:prSet presAssocID="{12874640-AEE6-4F8D-8CD1-7700D144FCAE}" presName="hierChild4" presStyleCnt="0"/>
      <dgm:spPr/>
    </dgm:pt>
    <dgm:pt modelId="{334A8053-DEB7-4FD1-8A06-FD763BE6F76A}" type="pres">
      <dgm:prSet presAssocID="{12874640-AEE6-4F8D-8CD1-7700D144FCAE}" presName="hierChild5" presStyleCnt="0"/>
      <dgm:spPr/>
    </dgm:pt>
    <dgm:pt modelId="{1DE32910-5870-466F-B78C-A34FA3B90484}" type="pres">
      <dgm:prSet presAssocID="{FA2C8624-2FE9-4389-AE08-4E3AE9A53BB8}" presName="Name37" presStyleLbl="parChTrans1D2" presStyleIdx="1" presStyleCnt="4"/>
      <dgm:spPr/>
    </dgm:pt>
    <dgm:pt modelId="{0C229EF2-0ADE-471D-98EF-BA1C1A558F0F}" type="pres">
      <dgm:prSet presAssocID="{49593B52-F97A-415D-B7ED-707C58BC87EB}" presName="hierRoot2" presStyleCnt="0">
        <dgm:presLayoutVars>
          <dgm:hierBranch val="init"/>
        </dgm:presLayoutVars>
      </dgm:prSet>
      <dgm:spPr/>
    </dgm:pt>
    <dgm:pt modelId="{8CF1ECC8-C18E-4D8B-B55C-F0BEBC14D3F7}" type="pres">
      <dgm:prSet presAssocID="{49593B52-F97A-415D-B7ED-707C58BC87EB}" presName="rootComposite" presStyleCnt="0"/>
      <dgm:spPr/>
    </dgm:pt>
    <dgm:pt modelId="{3154F68F-B4F7-4414-A50A-69AEFAB97A29}" type="pres">
      <dgm:prSet presAssocID="{49593B52-F97A-415D-B7ED-707C58BC87EB}" presName="rootText" presStyleLbl="node2" presStyleIdx="1" presStyleCnt="3">
        <dgm:presLayoutVars>
          <dgm:chPref val="3"/>
        </dgm:presLayoutVars>
      </dgm:prSet>
      <dgm:spPr/>
    </dgm:pt>
    <dgm:pt modelId="{2D04C107-ADB1-47DF-9655-D348EEE95CFE}" type="pres">
      <dgm:prSet presAssocID="{49593B52-F97A-415D-B7ED-707C58BC87EB}" presName="rootConnector" presStyleLbl="node2" presStyleIdx="1" presStyleCnt="3"/>
      <dgm:spPr/>
    </dgm:pt>
    <dgm:pt modelId="{64C14F16-35EC-47FC-88E4-0388E252D860}" type="pres">
      <dgm:prSet presAssocID="{49593B52-F97A-415D-B7ED-707C58BC87EB}" presName="hierChild4" presStyleCnt="0"/>
      <dgm:spPr/>
    </dgm:pt>
    <dgm:pt modelId="{F63D8F5D-1B71-436B-B95C-9D98AFE71A5D}" type="pres">
      <dgm:prSet presAssocID="{49593B52-F97A-415D-B7ED-707C58BC87EB}" presName="hierChild5" presStyleCnt="0"/>
      <dgm:spPr/>
    </dgm:pt>
    <dgm:pt modelId="{F9F27723-1EA8-4101-BEEC-F3609523C384}" type="pres">
      <dgm:prSet presAssocID="{04C3224F-7C6E-4831-853D-03471D73BE00}" presName="Name37" presStyleLbl="parChTrans1D2" presStyleIdx="2" presStyleCnt="4"/>
      <dgm:spPr/>
    </dgm:pt>
    <dgm:pt modelId="{B545F78F-D0A8-4EAD-A7BB-A74C3E1F5D91}" type="pres">
      <dgm:prSet presAssocID="{0272442F-9403-47C5-AE80-D0DF42B58F8E}" presName="hierRoot2" presStyleCnt="0">
        <dgm:presLayoutVars>
          <dgm:hierBranch val="init"/>
        </dgm:presLayoutVars>
      </dgm:prSet>
      <dgm:spPr/>
    </dgm:pt>
    <dgm:pt modelId="{40EB24F5-C467-4F5D-B6EF-AB28C64E87D2}" type="pres">
      <dgm:prSet presAssocID="{0272442F-9403-47C5-AE80-D0DF42B58F8E}" presName="rootComposite" presStyleCnt="0"/>
      <dgm:spPr/>
    </dgm:pt>
    <dgm:pt modelId="{FFF87563-04EB-4D6F-8A3C-66E30C348C61}" type="pres">
      <dgm:prSet presAssocID="{0272442F-9403-47C5-AE80-D0DF42B58F8E}" presName="rootText" presStyleLbl="node2" presStyleIdx="2" presStyleCnt="3">
        <dgm:presLayoutVars>
          <dgm:chPref val="3"/>
        </dgm:presLayoutVars>
      </dgm:prSet>
      <dgm:spPr/>
    </dgm:pt>
    <dgm:pt modelId="{3C7A8D24-8270-4CB0-84B2-20D60EDDCE56}" type="pres">
      <dgm:prSet presAssocID="{0272442F-9403-47C5-AE80-D0DF42B58F8E}" presName="rootConnector" presStyleLbl="node2" presStyleIdx="2" presStyleCnt="3"/>
      <dgm:spPr/>
    </dgm:pt>
    <dgm:pt modelId="{773DBAEC-DE28-412F-8DDC-B143FB30EF62}" type="pres">
      <dgm:prSet presAssocID="{0272442F-9403-47C5-AE80-D0DF42B58F8E}" presName="hierChild4" presStyleCnt="0"/>
      <dgm:spPr/>
    </dgm:pt>
    <dgm:pt modelId="{A8FF04DD-7DE5-4283-A057-88F191975A23}" type="pres">
      <dgm:prSet presAssocID="{0272442F-9403-47C5-AE80-D0DF42B58F8E}" presName="hierChild5" presStyleCnt="0"/>
      <dgm:spPr/>
    </dgm:pt>
    <dgm:pt modelId="{22A9C85C-F101-44D3-91A6-AA4AE9497198}" type="pres">
      <dgm:prSet presAssocID="{C220566E-C2FB-45FC-9149-D115A42AD39D}" presName="hierChild3" presStyleCnt="0"/>
      <dgm:spPr/>
    </dgm:pt>
    <dgm:pt modelId="{28DCA926-7A75-472C-8966-8CDF5702F8F4}" type="pres">
      <dgm:prSet presAssocID="{432CC95D-3F9F-4DA8-90A3-BF6F75009195}" presName="Name111" presStyleLbl="parChTrans1D2" presStyleIdx="3" presStyleCnt="4"/>
      <dgm:spPr/>
    </dgm:pt>
    <dgm:pt modelId="{18766F3E-B9C9-4E83-AD0F-F8DF3E04E1AC}" type="pres">
      <dgm:prSet presAssocID="{766E322E-822D-47E4-8CA4-0342D961D69E}" presName="hierRoot3" presStyleCnt="0">
        <dgm:presLayoutVars>
          <dgm:hierBranch val="init"/>
        </dgm:presLayoutVars>
      </dgm:prSet>
      <dgm:spPr/>
    </dgm:pt>
    <dgm:pt modelId="{37C4EF91-C3D1-4F73-8CA6-29EA21A4F35D}" type="pres">
      <dgm:prSet presAssocID="{766E322E-822D-47E4-8CA4-0342D961D69E}" presName="rootComposite3" presStyleCnt="0"/>
      <dgm:spPr/>
    </dgm:pt>
    <dgm:pt modelId="{D5245F4E-66AA-4D35-A159-85EEF24BE924}" type="pres">
      <dgm:prSet presAssocID="{766E322E-822D-47E4-8CA4-0342D961D69E}" presName="rootText3" presStyleLbl="asst1" presStyleIdx="0" presStyleCnt="1">
        <dgm:presLayoutVars>
          <dgm:chPref val="3"/>
        </dgm:presLayoutVars>
      </dgm:prSet>
      <dgm:spPr/>
    </dgm:pt>
    <dgm:pt modelId="{3784CAEF-8CD6-4DAA-8FD0-FC18B10E553F}" type="pres">
      <dgm:prSet presAssocID="{766E322E-822D-47E4-8CA4-0342D961D69E}" presName="rootConnector3" presStyleLbl="asst1" presStyleIdx="0" presStyleCnt="1"/>
      <dgm:spPr/>
    </dgm:pt>
    <dgm:pt modelId="{77BB3A45-0536-43CA-B4FD-491DC140B9DA}" type="pres">
      <dgm:prSet presAssocID="{766E322E-822D-47E4-8CA4-0342D961D69E}" presName="hierChild6" presStyleCnt="0"/>
      <dgm:spPr/>
    </dgm:pt>
    <dgm:pt modelId="{1E168D61-3C3D-4A10-BCC1-7F680EF51639}" type="pres">
      <dgm:prSet presAssocID="{766E322E-822D-47E4-8CA4-0342D961D69E}" presName="hierChild7" presStyleCnt="0"/>
      <dgm:spPr/>
    </dgm:pt>
  </dgm:ptLst>
  <dgm:cxnLst>
    <dgm:cxn modelId="{92876D1A-145A-43DF-95C2-8EE100786932}" type="presOf" srcId="{0272442F-9403-47C5-AE80-D0DF42B58F8E}" destId="{3C7A8D24-8270-4CB0-84B2-20D60EDDCE56}" srcOrd="1" destOrd="0" presId="urn:microsoft.com/office/officeart/2005/8/layout/orgChart1"/>
    <dgm:cxn modelId="{493E9F21-8C2C-4C94-82F8-F326A424C57B}" type="presOf" srcId="{0272442F-9403-47C5-AE80-D0DF42B58F8E}" destId="{FFF87563-04EB-4D6F-8A3C-66E30C348C61}" srcOrd="0" destOrd="0" presId="urn:microsoft.com/office/officeart/2005/8/layout/orgChart1"/>
    <dgm:cxn modelId="{C26D0626-F41C-4FD2-A2ED-71BAFB199A94}" type="presOf" srcId="{766E322E-822D-47E4-8CA4-0342D961D69E}" destId="{3784CAEF-8CD6-4DAA-8FD0-FC18B10E553F}" srcOrd="1" destOrd="0" presId="urn:microsoft.com/office/officeart/2005/8/layout/orgChart1"/>
    <dgm:cxn modelId="{C7579938-9A71-4618-9D91-F1CE7F641A44}" type="presOf" srcId="{C220566E-C2FB-45FC-9149-D115A42AD39D}" destId="{E2C13A82-4315-46B0-ACA4-73CD7E14DB64}" srcOrd="1" destOrd="0" presId="urn:microsoft.com/office/officeart/2005/8/layout/orgChart1"/>
    <dgm:cxn modelId="{3E88243C-474C-4388-9B47-2B2BCABA8364}" type="presOf" srcId="{FA2C8624-2FE9-4389-AE08-4E3AE9A53BB8}" destId="{1DE32910-5870-466F-B78C-A34FA3B90484}" srcOrd="0" destOrd="0" presId="urn:microsoft.com/office/officeart/2005/8/layout/orgChart1"/>
    <dgm:cxn modelId="{F35BEC5E-7F73-4C80-83CC-A0A07B5E3606}" srcId="{C220566E-C2FB-45FC-9149-D115A42AD39D}" destId="{49593B52-F97A-415D-B7ED-707C58BC87EB}" srcOrd="2" destOrd="0" parTransId="{FA2C8624-2FE9-4389-AE08-4E3AE9A53BB8}" sibTransId="{502279D7-75DF-4CCD-A47F-5E1015BCC0A7}"/>
    <dgm:cxn modelId="{FDD91B5F-12F1-47C9-A0B7-C0AE05D8AF97}" type="presOf" srcId="{04C3224F-7C6E-4831-853D-03471D73BE00}" destId="{F9F27723-1EA8-4101-BEEC-F3609523C384}" srcOrd="0" destOrd="0" presId="urn:microsoft.com/office/officeart/2005/8/layout/orgChart1"/>
    <dgm:cxn modelId="{B09A0E41-74CE-4E9A-B658-2EBF0BB383BA}" type="presOf" srcId="{C220566E-C2FB-45FC-9149-D115A42AD39D}" destId="{909311D9-395F-421D-9257-30070039B770}" srcOrd="0" destOrd="0" presId="urn:microsoft.com/office/officeart/2005/8/layout/orgChart1"/>
    <dgm:cxn modelId="{9F560C46-B050-4209-B3D6-CF339719FE3D}" type="presOf" srcId="{766E322E-822D-47E4-8CA4-0342D961D69E}" destId="{D5245F4E-66AA-4D35-A159-85EEF24BE924}" srcOrd="0" destOrd="0" presId="urn:microsoft.com/office/officeart/2005/8/layout/orgChart1"/>
    <dgm:cxn modelId="{31F5C367-DE97-4254-A63B-AB84CC30BBEF}" srcId="{C220566E-C2FB-45FC-9149-D115A42AD39D}" destId="{0272442F-9403-47C5-AE80-D0DF42B58F8E}" srcOrd="3" destOrd="0" parTransId="{04C3224F-7C6E-4831-853D-03471D73BE00}" sibTransId="{A49CF909-D0DB-4B6B-91CE-0EFE3F5FA6C0}"/>
    <dgm:cxn modelId="{00854756-81C8-42D9-AB4A-59A6D0CD7468}" type="presOf" srcId="{49593B52-F97A-415D-B7ED-707C58BC87EB}" destId="{2D04C107-ADB1-47DF-9655-D348EEE95CFE}" srcOrd="1" destOrd="0" presId="urn:microsoft.com/office/officeart/2005/8/layout/orgChart1"/>
    <dgm:cxn modelId="{7F5DD290-AD4F-479A-B578-2BFD0537DD50}" type="presOf" srcId="{49593B52-F97A-415D-B7ED-707C58BC87EB}" destId="{3154F68F-B4F7-4414-A50A-69AEFAB97A29}" srcOrd="0" destOrd="0" presId="urn:microsoft.com/office/officeart/2005/8/layout/orgChart1"/>
    <dgm:cxn modelId="{4CFAE290-7E39-40D2-9FCC-6E5A352BAB0D}" srcId="{C220566E-C2FB-45FC-9149-D115A42AD39D}" destId="{766E322E-822D-47E4-8CA4-0342D961D69E}" srcOrd="0" destOrd="0" parTransId="{432CC95D-3F9F-4DA8-90A3-BF6F75009195}" sibTransId="{567EF5B7-BE94-4E70-BDBF-24F3F4CDF579}"/>
    <dgm:cxn modelId="{4F6B5B91-6091-422D-9206-7FDB408FA6D2}" srcId="{C220566E-C2FB-45FC-9149-D115A42AD39D}" destId="{12874640-AEE6-4F8D-8CD1-7700D144FCAE}" srcOrd="1" destOrd="0" parTransId="{715A6976-8DDD-4917-8E30-3E0DAE014AEA}" sibTransId="{F8F7700E-6A0A-4E84-8DCC-A0DE115D5934}"/>
    <dgm:cxn modelId="{A1CD6C92-DCB9-4B84-8CC8-97BC1A473ED1}" type="presOf" srcId="{12874640-AEE6-4F8D-8CD1-7700D144FCAE}" destId="{29B2836D-A990-49F3-8CEE-BC1ED2A3F190}" srcOrd="0" destOrd="0" presId="urn:microsoft.com/office/officeart/2005/8/layout/orgChart1"/>
    <dgm:cxn modelId="{C536F7BE-E0BE-4D47-BB6F-1FB92FDE1DC9}" type="presOf" srcId="{C9837C44-6BBD-4A6F-A6D3-860515043E70}" destId="{C1B9A053-9464-47FD-826D-38E0D783C456}" srcOrd="0" destOrd="0" presId="urn:microsoft.com/office/officeart/2005/8/layout/orgChart1"/>
    <dgm:cxn modelId="{1C68BCC6-B67C-4DAD-87A6-5D6B4EF97B9F}" srcId="{C9837C44-6BBD-4A6F-A6D3-860515043E70}" destId="{C220566E-C2FB-45FC-9149-D115A42AD39D}" srcOrd="0" destOrd="0" parTransId="{BAAE1A4D-27D0-43CF-B1E8-8B6DA8C28168}" sibTransId="{44C2A515-62E2-49B5-8CA0-8DE851E8B061}"/>
    <dgm:cxn modelId="{EB482CC7-3EBE-48C5-8596-762DB8298254}" type="presOf" srcId="{12874640-AEE6-4F8D-8CD1-7700D144FCAE}" destId="{8107BA4F-F02D-48AE-9EB5-202ADBDC7F1E}" srcOrd="1" destOrd="0" presId="urn:microsoft.com/office/officeart/2005/8/layout/orgChart1"/>
    <dgm:cxn modelId="{BF23F3E5-1384-40C6-899B-A96C771E7C16}" type="presOf" srcId="{432CC95D-3F9F-4DA8-90A3-BF6F75009195}" destId="{28DCA926-7A75-472C-8966-8CDF5702F8F4}" srcOrd="0" destOrd="0" presId="urn:microsoft.com/office/officeart/2005/8/layout/orgChart1"/>
    <dgm:cxn modelId="{3F67B0F3-18BB-4704-A5B1-103D324F5D4F}" type="presOf" srcId="{715A6976-8DDD-4917-8E30-3E0DAE014AEA}" destId="{5280C75A-BA1D-4F47-B547-40EEDB151496}" srcOrd="0" destOrd="0" presId="urn:microsoft.com/office/officeart/2005/8/layout/orgChart1"/>
    <dgm:cxn modelId="{A9EB8D30-E844-462E-9B52-13EB58EA2F5C}" type="presParOf" srcId="{C1B9A053-9464-47FD-826D-38E0D783C456}" destId="{34ABA921-519E-42E0-9D95-AE98C4DEA87B}" srcOrd="0" destOrd="0" presId="urn:microsoft.com/office/officeart/2005/8/layout/orgChart1"/>
    <dgm:cxn modelId="{EC4A6FBC-FC72-4BBC-925C-13348E8AFA9A}" type="presParOf" srcId="{34ABA921-519E-42E0-9D95-AE98C4DEA87B}" destId="{C4F3D501-686E-4205-A5F7-E2DE6B67BCFA}" srcOrd="0" destOrd="0" presId="urn:microsoft.com/office/officeart/2005/8/layout/orgChart1"/>
    <dgm:cxn modelId="{DEBF7503-F0FF-4C91-83A1-9770488F61F2}" type="presParOf" srcId="{C4F3D501-686E-4205-A5F7-E2DE6B67BCFA}" destId="{909311D9-395F-421D-9257-30070039B770}" srcOrd="0" destOrd="0" presId="urn:microsoft.com/office/officeart/2005/8/layout/orgChart1"/>
    <dgm:cxn modelId="{C2EC33C3-B3DF-404C-9970-702844E5A9D9}" type="presParOf" srcId="{C4F3D501-686E-4205-A5F7-E2DE6B67BCFA}" destId="{E2C13A82-4315-46B0-ACA4-73CD7E14DB64}" srcOrd="1" destOrd="0" presId="urn:microsoft.com/office/officeart/2005/8/layout/orgChart1"/>
    <dgm:cxn modelId="{63B2758F-CAB8-4243-8257-F7FA50E248E3}" type="presParOf" srcId="{34ABA921-519E-42E0-9D95-AE98C4DEA87B}" destId="{0AC59D84-F833-4A24-AAA9-BD63A1A16CF6}" srcOrd="1" destOrd="0" presId="urn:microsoft.com/office/officeart/2005/8/layout/orgChart1"/>
    <dgm:cxn modelId="{9AEC93D6-C6CD-4FA6-801F-262D4D881721}" type="presParOf" srcId="{0AC59D84-F833-4A24-AAA9-BD63A1A16CF6}" destId="{5280C75A-BA1D-4F47-B547-40EEDB151496}" srcOrd="0" destOrd="0" presId="urn:microsoft.com/office/officeart/2005/8/layout/orgChart1"/>
    <dgm:cxn modelId="{E537F626-FA38-48D7-A744-F626C67D193F}" type="presParOf" srcId="{0AC59D84-F833-4A24-AAA9-BD63A1A16CF6}" destId="{A79E604C-B0D0-41E3-966B-741B7EC2A310}" srcOrd="1" destOrd="0" presId="urn:microsoft.com/office/officeart/2005/8/layout/orgChart1"/>
    <dgm:cxn modelId="{20EB8117-CB5B-45A3-BB31-47167E5675C2}" type="presParOf" srcId="{A79E604C-B0D0-41E3-966B-741B7EC2A310}" destId="{26445AB1-227B-4520-90B0-B08B9C79307A}" srcOrd="0" destOrd="0" presId="urn:microsoft.com/office/officeart/2005/8/layout/orgChart1"/>
    <dgm:cxn modelId="{23A28255-3DF1-4301-8DF9-AA8901021DEF}" type="presParOf" srcId="{26445AB1-227B-4520-90B0-B08B9C79307A}" destId="{29B2836D-A990-49F3-8CEE-BC1ED2A3F190}" srcOrd="0" destOrd="0" presId="urn:microsoft.com/office/officeart/2005/8/layout/orgChart1"/>
    <dgm:cxn modelId="{DC905C54-C876-489B-A2DD-E39879C0DFD1}" type="presParOf" srcId="{26445AB1-227B-4520-90B0-B08B9C79307A}" destId="{8107BA4F-F02D-48AE-9EB5-202ADBDC7F1E}" srcOrd="1" destOrd="0" presId="urn:microsoft.com/office/officeart/2005/8/layout/orgChart1"/>
    <dgm:cxn modelId="{B5317084-ABBB-493B-8D27-5CF1315AEE56}" type="presParOf" srcId="{A79E604C-B0D0-41E3-966B-741B7EC2A310}" destId="{2CFCF035-B468-4E13-AA78-6BE3AF92EEEF}" srcOrd="1" destOrd="0" presId="urn:microsoft.com/office/officeart/2005/8/layout/orgChart1"/>
    <dgm:cxn modelId="{CCFE022A-C594-4E40-8938-CF2A6ED6CC1F}" type="presParOf" srcId="{A79E604C-B0D0-41E3-966B-741B7EC2A310}" destId="{334A8053-DEB7-4FD1-8A06-FD763BE6F76A}" srcOrd="2" destOrd="0" presId="urn:microsoft.com/office/officeart/2005/8/layout/orgChart1"/>
    <dgm:cxn modelId="{78881830-6E73-4079-9097-CDC9972CEA2F}" type="presParOf" srcId="{0AC59D84-F833-4A24-AAA9-BD63A1A16CF6}" destId="{1DE32910-5870-466F-B78C-A34FA3B90484}" srcOrd="2" destOrd="0" presId="urn:microsoft.com/office/officeart/2005/8/layout/orgChart1"/>
    <dgm:cxn modelId="{86FF0839-2056-4E37-9E68-537557AB5B38}" type="presParOf" srcId="{0AC59D84-F833-4A24-AAA9-BD63A1A16CF6}" destId="{0C229EF2-0ADE-471D-98EF-BA1C1A558F0F}" srcOrd="3" destOrd="0" presId="urn:microsoft.com/office/officeart/2005/8/layout/orgChart1"/>
    <dgm:cxn modelId="{570191A5-48CE-426C-9A3F-F3F3F1727714}" type="presParOf" srcId="{0C229EF2-0ADE-471D-98EF-BA1C1A558F0F}" destId="{8CF1ECC8-C18E-4D8B-B55C-F0BEBC14D3F7}" srcOrd="0" destOrd="0" presId="urn:microsoft.com/office/officeart/2005/8/layout/orgChart1"/>
    <dgm:cxn modelId="{44587188-8EBA-41C9-A926-3BC8C7DEFB19}" type="presParOf" srcId="{8CF1ECC8-C18E-4D8B-B55C-F0BEBC14D3F7}" destId="{3154F68F-B4F7-4414-A50A-69AEFAB97A29}" srcOrd="0" destOrd="0" presId="urn:microsoft.com/office/officeart/2005/8/layout/orgChart1"/>
    <dgm:cxn modelId="{08D7280C-1181-4AC2-8C1E-9CF4B2A59EFA}" type="presParOf" srcId="{8CF1ECC8-C18E-4D8B-B55C-F0BEBC14D3F7}" destId="{2D04C107-ADB1-47DF-9655-D348EEE95CFE}" srcOrd="1" destOrd="0" presId="urn:microsoft.com/office/officeart/2005/8/layout/orgChart1"/>
    <dgm:cxn modelId="{32852881-9711-407C-8336-77A802BCB5F2}" type="presParOf" srcId="{0C229EF2-0ADE-471D-98EF-BA1C1A558F0F}" destId="{64C14F16-35EC-47FC-88E4-0388E252D860}" srcOrd="1" destOrd="0" presId="urn:microsoft.com/office/officeart/2005/8/layout/orgChart1"/>
    <dgm:cxn modelId="{F1A2356B-FA3F-4A67-BD4B-C617163DDA39}" type="presParOf" srcId="{0C229EF2-0ADE-471D-98EF-BA1C1A558F0F}" destId="{F63D8F5D-1B71-436B-B95C-9D98AFE71A5D}" srcOrd="2" destOrd="0" presId="urn:microsoft.com/office/officeart/2005/8/layout/orgChart1"/>
    <dgm:cxn modelId="{860CC102-7BA1-4328-AC43-C95B192806F9}" type="presParOf" srcId="{0AC59D84-F833-4A24-AAA9-BD63A1A16CF6}" destId="{F9F27723-1EA8-4101-BEEC-F3609523C384}" srcOrd="4" destOrd="0" presId="urn:microsoft.com/office/officeart/2005/8/layout/orgChart1"/>
    <dgm:cxn modelId="{15DDF596-D2D5-44C2-8484-3C9CAA46DD1D}" type="presParOf" srcId="{0AC59D84-F833-4A24-AAA9-BD63A1A16CF6}" destId="{B545F78F-D0A8-4EAD-A7BB-A74C3E1F5D91}" srcOrd="5" destOrd="0" presId="urn:microsoft.com/office/officeart/2005/8/layout/orgChart1"/>
    <dgm:cxn modelId="{CABD3936-FDC4-4275-8E42-F8E3829F0BE6}" type="presParOf" srcId="{B545F78F-D0A8-4EAD-A7BB-A74C3E1F5D91}" destId="{40EB24F5-C467-4F5D-B6EF-AB28C64E87D2}" srcOrd="0" destOrd="0" presId="urn:microsoft.com/office/officeart/2005/8/layout/orgChart1"/>
    <dgm:cxn modelId="{105AF4DF-0B42-4633-8BCD-3AA968D00D5C}" type="presParOf" srcId="{40EB24F5-C467-4F5D-B6EF-AB28C64E87D2}" destId="{FFF87563-04EB-4D6F-8A3C-66E30C348C61}" srcOrd="0" destOrd="0" presId="urn:microsoft.com/office/officeart/2005/8/layout/orgChart1"/>
    <dgm:cxn modelId="{9D724A18-ECCC-4B72-B1F9-25FF901E3842}" type="presParOf" srcId="{40EB24F5-C467-4F5D-B6EF-AB28C64E87D2}" destId="{3C7A8D24-8270-4CB0-84B2-20D60EDDCE56}" srcOrd="1" destOrd="0" presId="urn:microsoft.com/office/officeart/2005/8/layout/orgChart1"/>
    <dgm:cxn modelId="{ADC5DC0B-7A18-4CED-A470-239019444BDE}" type="presParOf" srcId="{B545F78F-D0A8-4EAD-A7BB-A74C3E1F5D91}" destId="{773DBAEC-DE28-412F-8DDC-B143FB30EF62}" srcOrd="1" destOrd="0" presId="urn:microsoft.com/office/officeart/2005/8/layout/orgChart1"/>
    <dgm:cxn modelId="{05F31C38-9E3B-4E92-B42D-6A838360A435}" type="presParOf" srcId="{B545F78F-D0A8-4EAD-A7BB-A74C3E1F5D91}" destId="{A8FF04DD-7DE5-4283-A057-88F191975A23}" srcOrd="2" destOrd="0" presId="urn:microsoft.com/office/officeart/2005/8/layout/orgChart1"/>
    <dgm:cxn modelId="{97FF3DBD-BF92-4A36-97B0-2B54BE520F7E}" type="presParOf" srcId="{34ABA921-519E-42E0-9D95-AE98C4DEA87B}" destId="{22A9C85C-F101-44D3-91A6-AA4AE9497198}" srcOrd="2" destOrd="0" presId="urn:microsoft.com/office/officeart/2005/8/layout/orgChart1"/>
    <dgm:cxn modelId="{2C948982-300F-4787-99B6-3446ACEA8E74}" type="presParOf" srcId="{22A9C85C-F101-44D3-91A6-AA4AE9497198}" destId="{28DCA926-7A75-472C-8966-8CDF5702F8F4}" srcOrd="0" destOrd="0" presId="urn:microsoft.com/office/officeart/2005/8/layout/orgChart1"/>
    <dgm:cxn modelId="{8A008D17-E50E-4DB4-83C3-8D94F6D0BDDD}" type="presParOf" srcId="{22A9C85C-F101-44D3-91A6-AA4AE9497198}" destId="{18766F3E-B9C9-4E83-AD0F-F8DF3E04E1AC}" srcOrd="1" destOrd="0" presId="urn:microsoft.com/office/officeart/2005/8/layout/orgChart1"/>
    <dgm:cxn modelId="{51A8B864-30F9-412A-BDBB-9B2A0755BB24}" type="presParOf" srcId="{18766F3E-B9C9-4E83-AD0F-F8DF3E04E1AC}" destId="{37C4EF91-C3D1-4F73-8CA6-29EA21A4F35D}" srcOrd="0" destOrd="0" presId="urn:microsoft.com/office/officeart/2005/8/layout/orgChart1"/>
    <dgm:cxn modelId="{262C0341-1DFD-4931-977F-36FC7861FF18}" type="presParOf" srcId="{37C4EF91-C3D1-4F73-8CA6-29EA21A4F35D}" destId="{D5245F4E-66AA-4D35-A159-85EEF24BE924}" srcOrd="0" destOrd="0" presId="urn:microsoft.com/office/officeart/2005/8/layout/orgChart1"/>
    <dgm:cxn modelId="{FF38C346-A2B8-4092-A2EF-058DE18BEDCA}" type="presParOf" srcId="{37C4EF91-C3D1-4F73-8CA6-29EA21A4F35D}" destId="{3784CAEF-8CD6-4DAA-8FD0-FC18B10E553F}" srcOrd="1" destOrd="0" presId="urn:microsoft.com/office/officeart/2005/8/layout/orgChart1"/>
    <dgm:cxn modelId="{4D04FB5F-6230-4E4D-8BA1-64FE907236AA}" type="presParOf" srcId="{18766F3E-B9C9-4E83-AD0F-F8DF3E04E1AC}" destId="{77BB3A45-0536-43CA-B4FD-491DC140B9DA}" srcOrd="1" destOrd="0" presId="urn:microsoft.com/office/officeart/2005/8/layout/orgChart1"/>
    <dgm:cxn modelId="{73BE8E04-EB9D-437D-996D-123018284F1D}" type="presParOf" srcId="{18766F3E-B9C9-4E83-AD0F-F8DF3E04E1AC}" destId="{1E168D61-3C3D-4A10-BCC1-7F680EF5163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54679-595B-4463-8347-0C841DF327AE}">
      <dsp:nvSpPr>
        <dsp:cNvPr id="0" name=""/>
        <dsp:cNvSpPr/>
      </dsp:nvSpPr>
      <dsp:spPr>
        <a:xfrm>
          <a:off x="303546" y="39010"/>
          <a:ext cx="1190919" cy="11909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08534-F9CD-49F3-9175-772795CD7AA2}">
      <dsp:nvSpPr>
        <dsp:cNvPr id="0" name=""/>
        <dsp:cNvSpPr/>
      </dsp:nvSpPr>
      <dsp:spPr>
        <a:xfrm>
          <a:off x="553639" y="289103"/>
          <a:ext cx="690733" cy="690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7ED926-1444-458A-B1CC-4E0177658E15}">
      <dsp:nvSpPr>
        <dsp:cNvPr id="0" name=""/>
        <dsp:cNvSpPr/>
      </dsp:nvSpPr>
      <dsp:spPr>
        <a:xfrm>
          <a:off x="1749662"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React Web Application</a:t>
          </a:r>
        </a:p>
      </dsp:txBody>
      <dsp:txXfrm>
        <a:off x="1749662" y="39010"/>
        <a:ext cx="2807167" cy="1190919"/>
      </dsp:txXfrm>
    </dsp:sp>
    <dsp:sp modelId="{853D9BE4-2169-4B2A-98F6-0E0C0BC067E3}">
      <dsp:nvSpPr>
        <dsp:cNvPr id="0" name=""/>
        <dsp:cNvSpPr/>
      </dsp:nvSpPr>
      <dsp:spPr>
        <a:xfrm>
          <a:off x="5045957" y="39010"/>
          <a:ext cx="1190919" cy="11909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42A8-1BA1-468C-B985-993EDA87DC24}">
      <dsp:nvSpPr>
        <dsp:cNvPr id="0" name=""/>
        <dsp:cNvSpPr/>
      </dsp:nvSpPr>
      <dsp:spPr>
        <a:xfrm>
          <a:off x="5296050" y="289103"/>
          <a:ext cx="690733" cy="69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04A3-EE6F-4E82-8C53-861A8809D31D}">
      <dsp:nvSpPr>
        <dsp:cNvPr id="0" name=""/>
        <dsp:cNvSpPr/>
      </dsp:nvSpPr>
      <dsp:spPr>
        <a:xfrm>
          <a:off x="6492074" y="39010"/>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Deployed on Google Firebase</a:t>
          </a:r>
        </a:p>
      </dsp:txBody>
      <dsp:txXfrm>
        <a:off x="6492074" y="39010"/>
        <a:ext cx="2807167" cy="1190919"/>
      </dsp:txXfrm>
    </dsp:sp>
    <dsp:sp modelId="{2E67430E-3A60-4847-B215-B42B4A8ADBBD}">
      <dsp:nvSpPr>
        <dsp:cNvPr id="0" name=""/>
        <dsp:cNvSpPr/>
      </dsp:nvSpPr>
      <dsp:spPr>
        <a:xfrm>
          <a:off x="303546" y="1733756"/>
          <a:ext cx="1190919" cy="11909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574EC-9FBF-4574-854F-3ABC62D88696}">
      <dsp:nvSpPr>
        <dsp:cNvPr id="0" name=""/>
        <dsp:cNvSpPr/>
      </dsp:nvSpPr>
      <dsp:spPr>
        <a:xfrm>
          <a:off x="553639" y="1983850"/>
          <a:ext cx="690733" cy="690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C8A23-2117-4F29-8001-C60F25C28B1B}">
      <dsp:nvSpPr>
        <dsp:cNvPr id="0" name=""/>
        <dsp:cNvSpPr/>
      </dsp:nvSpPr>
      <dsp:spPr>
        <a:xfrm>
          <a:off x="1749662"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NoSQL-database running on Firebase</a:t>
          </a:r>
        </a:p>
      </dsp:txBody>
      <dsp:txXfrm>
        <a:off x="1749662" y="1733756"/>
        <a:ext cx="2807167" cy="1190919"/>
      </dsp:txXfrm>
    </dsp:sp>
    <dsp:sp modelId="{27A7C081-28FE-492A-BFD2-239158185DAF}">
      <dsp:nvSpPr>
        <dsp:cNvPr id="0" name=""/>
        <dsp:cNvSpPr/>
      </dsp:nvSpPr>
      <dsp:spPr>
        <a:xfrm>
          <a:off x="5045957" y="1733756"/>
          <a:ext cx="1190919" cy="11909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7E7D7-DCB7-4114-887A-F2048B6603B1}">
      <dsp:nvSpPr>
        <dsp:cNvPr id="0" name=""/>
        <dsp:cNvSpPr/>
      </dsp:nvSpPr>
      <dsp:spPr>
        <a:xfrm>
          <a:off x="5296050" y="1983850"/>
          <a:ext cx="690733" cy="690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94D2-5184-4364-A291-6FF1CF520CF9}">
      <dsp:nvSpPr>
        <dsp:cNvPr id="0" name=""/>
        <dsp:cNvSpPr/>
      </dsp:nvSpPr>
      <dsp:spPr>
        <a:xfrm>
          <a:off x="6492074" y="1733756"/>
          <a:ext cx="2807167" cy="119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Components synchronized with Redux</a:t>
          </a:r>
        </a:p>
      </dsp:txBody>
      <dsp:txXfrm>
        <a:off x="6492074" y="1733756"/>
        <a:ext cx="2807167" cy="119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14D8-CB21-460C-A54D-33E0B8C1FAE4}">
      <dsp:nvSpPr>
        <dsp:cNvPr id="0" name=""/>
        <dsp:cNvSpPr/>
      </dsp:nvSpPr>
      <dsp:spPr>
        <a:xfrm rot="5400000">
          <a:off x="993657" y="998825"/>
          <a:ext cx="1562012"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076B8A-24C9-494F-9D6C-2E309158859F}">
      <dsp:nvSpPr>
        <dsp:cNvPr id="0" name=""/>
        <dsp:cNvSpPr/>
      </dsp:nvSpPr>
      <dsp:spPr>
        <a:xfrm>
          <a:off x="1352554"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Sprint Planning</a:t>
          </a:r>
        </a:p>
      </dsp:txBody>
      <dsp:txXfrm>
        <a:off x="1389324" y="38083"/>
        <a:ext cx="2018834" cy="1181884"/>
      </dsp:txXfrm>
    </dsp:sp>
    <dsp:sp modelId="{90CB432D-9BD3-409C-B9F7-151C3CD2DF4F}">
      <dsp:nvSpPr>
        <dsp:cNvPr id="0" name=""/>
        <dsp:cNvSpPr/>
      </dsp:nvSpPr>
      <dsp:spPr>
        <a:xfrm rot="5400000">
          <a:off x="993657" y="2568106"/>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BD9EF6-D2F0-437A-812D-6EFA7A9E68B8}">
      <dsp:nvSpPr>
        <dsp:cNvPr id="0" name=""/>
        <dsp:cNvSpPr/>
      </dsp:nvSpPr>
      <dsp:spPr>
        <a:xfrm>
          <a:off x="1352554" y="1570594"/>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Coding</a:t>
          </a:r>
        </a:p>
      </dsp:txBody>
      <dsp:txXfrm>
        <a:off x="1389324" y="1607364"/>
        <a:ext cx="2018834" cy="1181884"/>
      </dsp:txXfrm>
    </dsp:sp>
    <dsp:sp modelId="{39605732-2281-41EE-9631-6A4AC7624909}">
      <dsp:nvSpPr>
        <dsp:cNvPr id="0" name=""/>
        <dsp:cNvSpPr/>
      </dsp:nvSpPr>
      <dsp:spPr>
        <a:xfrm>
          <a:off x="1778297" y="3352747"/>
          <a:ext cx="2775589"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963EF5-C105-4ADC-A64F-78964A461B6F}">
      <dsp:nvSpPr>
        <dsp:cNvPr id="0" name=""/>
        <dsp:cNvSpPr/>
      </dsp:nvSpPr>
      <dsp:spPr>
        <a:xfrm>
          <a:off x="1352554" y="3139875"/>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Committing</a:t>
          </a:r>
        </a:p>
      </dsp:txBody>
      <dsp:txXfrm>
        <a:off x="1389324" y="3176645"/>
        <a:ext cx="2018834" cy="1181884"/>
      </dsp:txXfrm>
    </dsp:sp>
    <dsp:sp modelId="{3C6E0598-1299-49C8-8714-8796F94C17BA}">
      <dsp:nvSpPr>
        <dsp:cNvPr id="0" name=""/>
        <dsp:cNvSpPr/>
      </dsp:nvSpPr>
      <dsp:spPr>
        <a:xfrm rot="16200000">
          <a:off x="3776515" y="2568106"/>
          <a:ext cx="1562012" cy="188313"/>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3CB2F4-05FD-4B2A-BD50-C922F5D27D82}">
      <dsp:nvSpPr>
        <dsp:cNvPr id="0" name=""/>
        <dsp:cNvSpPr/>
      </dsp:nvSpPr>
      <dsp:spPr>
        <a:xfrm>
          <a:off x="4135412"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4172182" y="3176645"/>
        <a:ext cx="2018834" cy="1181884"/>
      </dsp:txXfrm>
    </dsp:sp>
    <dsp:sp modelId="{98AFA541-795B-4073-B240-C28D3F96C3D3}">
      <dsp:nvSpPr>
        <dsp:cNvPr id="0" name=""/>
        <dsp:cNvSpPr/>
      </dsp:nvSpPr>
      <dsp:spPr>
        <a:xfrm rot="16200000">
          <a:off x="3776515" y="998825"/>
          <a:ext cx="1562012" cy="188313"/>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61430D-449D-44E6-B4DB-C6F42F07D6E3}">
      <dsp:nvSpPr>
        <dsp:cNvPr id="0" name=""/>
        <dsp:cNvSpPr/>
      </dsp:nvSpPr>
      <dsp:spPr>
        <a:xfrm>
          <a:off x="4135412" y="1570594"/>
          <a:ext cx="2092374" cy="125542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Merging</a:t>
          </a:r>
        </a:p>
      </dsp:txBody>
      <dsp:txXfrm>
        <a:off x="4172182" y="1607364"/>
        <a:ext cx="2018834" cy="1181884"/>
      </dsp:txXfrm>
    </dsp:sp>
    <dsp:sp modelId="{1604C8E5-4A6E-4F65-873E-5B7B2D567A7E}">
      <dsp:nvSpPr>
        <dsp:cNvPr id="0" name=""/>
        <dsp:cNvSpPr/>
      </dsp:nvSpPr>
      <dsp:spPr>
        <a:xfrm>
          <a:off x="4561156" y="214185"/>
          <a:ext cx="2775589" cy="188313"/>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C19F4E-E410-4EA3-A43A-5741C0F697DB}">
      <dsp:nvSpPr>
        <dsp:cNvPr id="0" name=""/>
        <dsp:cNvSpPr/>
      </dsp:nvSpPr>
      <dsp:spPr>
        <a:xfrm>
          <a:off x="4135412" y="1313"/>
          <a:ext cx="2092374" cy="12554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Deploying</a:t>
          </a:r>
        </a:p>
      </dsp:txBody>
      <dsp:txXfrm>
        <a:off x="4172182" y="38083"/>
        <a:ext cx="2018834" cy="1181884"/>
      </dsp:txXfrm>
    </dsp:sp>
    <dsp:sp modelId="{E4D208BB-70BC-4392-8590-60592F2042A0}">
      <dsp:nvSpPr>
        <dsp:cNvPr id="0" name=""/>
        <dsp:cNvSpPr/>
      </dsp:nvSpPr>
      <dsp:spPr>
        <a:xfrm rot="5400000">
          <a:off x="6559373" y="998825"/>
          <a:ext cx="1562012" cy="188313"/>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9E3655-85D7-4406-BE09-C6482321B881}">
      <dsp:nvSpPr>
        <dsp:cNvPr id="0" name=""/>
        <dsp:cNvSpPr/>
      </dsp:nvSpPr>
      <dsp:spPr>
        <a:xfrm>
          <a:off x="6918270" y="1313"/>
          <a:ext cx="2092374" cy="12554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Analyzing</a:t>
          </a:r>
        </a:p>
      </dsp:txBody>
      <dsp:txXfrm>
        <a:off x="6955040" y="38083"/>
        <a:ext cx="2018834" cy="1181884"/>
      </dsp:txXfrm>
    </dsp:sp>
    <dsp:sp modelId="{23150D30-3853-4C7F-AB76-01E464D94216}">
      <dsp:nvSpPr>
        <dsp:cNvPr id="0" name=""/>
        <dsp:cNvSpPr/>
      </dsp:nvSpPr>
      <dsp:spPr>
        <a:xfrm rot="5400000">
          <a:off x="6559373" y="2568106"/>
          <a:ext cx="1562012" cy="18831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A5FA39-2995-4C1E-A34B-F3DCA251D47B}">
      <dsp:nvSpPr>
        <dsp:cNvPr id="0" name=""/>
        <dsp:cNvSpPr/>
      </dsp:nvSpPr>
      <dsp:spPr>
        <a:xfrm>
          <a:off x="6918270" y="1570594"/>
          <a:ext cx="2092374" cy="12554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Documenting</a:t>
          </a:r>
        </a:p>
      </dsp:txBody>
      <dsp:txXfrm>
        <a:off x="6955040" y="1607364"/>
        <a:ext cx="2018834" cy="1181884"/>
      </dsp:txXfrm>
    </dsp:sp>
    <dsp:sp modelId="{991E6419-726A-4E75-AC8C-7DCCC581CCAC}">
      <dsp:nvSpPr>
        <dsp:cNvPr id="0" name=""/>
        <dsp:cNvSpPr/>
      </dsp:nvSpPr>
      <dsp:spPr>
        <a:xfrm>
          <a:off x="6918270" y="3139875"/>
          <a:ext cx="2092374" cy="125542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Reporting</a:t>
          </a:r>
        </a:p>
      </dsp:txBody>
      <dsp:txXfrm>
        <a:off x="6955040" y="3176645"/>
        <a:ext cx="2018834" cy="1181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CA926-7A75-472C-8966-8CDF5702F8F4}">
      <dsp:nvSpPr>
        <dsp:cNvPr id="0" name=""/>
        <dsp:cNvSpPr/>
      </dsp:nvSpPr>
      <dsp:spPr>
        <a:xfrm>
          <a:off x="3048323" y="858729"/>
          <a:ext cx="179996" cy="788558"/>
        </a:xfrm>
        <a:custGeom>
          <a:avLst/>
          <a:gdLst/>
          <a:ahLst/>
          <a:cxnLst/>
          <a:rect l="0" t="0" r="0" b="0"/>
          <a:pathLst>
            <a:path>
              <a:moveTo>
                <a:pt x="179996" y="0"/>
              </a:moveTo>
              <a:lnTo>
                <a:pt x="179996" y="788558"/>
              </a:lnTo>
              <a:lnTo>
                <a:pt x="0" y="78855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F27723-1EA8-4101-BEEC-F3609523C384}">
      <dsp:nvSpPr>
        <dsp:cNvPr id="0" name=""/>
        <dsp:cNvSpPr/>
      </dsp:nvSpPr>
      <dsp:spPr>
        <a:xfrm>
          <a:off x="3228320" y="858729"/>
          <a:ext cx="2074250" cy="1577116"/>
        </a:xfrm>
        <a:custGeom>
          <a:avLst/>
          <a:gdLst/>
          <a:ahLst/>
          <a:cxnLst/>
          <a:rect l="0" t="0" r="0" b="0"/>
          <a:pathLst>
            <a:path>
              <a:moveTo>
                <a:pt x="0" y="0"/>
              </a:moveTo>
              <a:lnTo>
                <a:pt x="0" y="1397119"/>
              </a:lnTo>
              <a:lnTo>
                <a:pt x="2074250" y="1397119"/>
              </a:lnTo>
              <a:lnTo>
                <a:pt x="207425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E32910-5870-466F-B78C-A34FA3B90484}">
      <dsp:nvSpPr>
        <dsp:cNvPr id="0" name=""/>
        <dsp:cNvSpPr/>
      </dsp:nvSpPr>
      <dsp:spPr>
        <a:xfrm>
          <a:off x="3182600" y="858729"/>
          <a:ext cx="91440" cy="1577116"/>
        </a:xfrm>
        <a:custGeom>
          <a:avLst/>
          <a:gdLst/>
          <a:ahLst/>
          <a:cxnLst/>
          <a:rect l="0" t="0" r="0" b="0"/>
          <a:pathLst>
            <a:path>
              <a:moveTo>
                <a:pt x="45720" y="0"/>
              </a:moveTo>
              <a:lnTo>
                <a:pt x="4572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0C75A-BA1D-4F47-B547-40EEDB151496}">
      <dsp:nvSpPr>
        <dsp:cNvPr id="0" name=""/>
        <dsp:cNvSpPr/>
      </dsp:nvSpPr>
      <dsp:spPr>
        <a:xfrm>
          <a:off x="1154069" y="858729"/>
          <a:ext cx="2074250" cy="1577116"/>
        </a:xfrm>
        <a:custGeom>
          <a:avLst/>
          <a:gdLst/>
          <a:ahLst/>
          <a:cxnLst/>
          <a:rect l="0" t="0" r="0" b="0"/>
          <a:pathLst>
            <a:path>
              <a:moveTo>
                <a:pt x="2074250" y="0"/>
              </a:moveTo>
              <a:lnTo>
                <a:pt x="2074250" y="1397119"/>
              </a:lnTo>
              <a:lnTo>
                <a:pt x="0" y="1397119"/>
              </a:lnTo>
              <a:lnTo>
                <a:pt x="0" y="157711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311D9-395F-421D-9257-30070039B770}">
      <dsp:nvSpPr>
        <dsp:cNvPr id="0" name=""/>
        <dsp:cNvSpPr/>
      </dsp:nvSpPr>
      <dsp:spPr>
        <a:xfrm>
          <a:off x="2371191" y="1601"/>
          <a:ext cx="1714256" cy="85712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Container (page)</a:t>
          </a:r>
        </a:p>
      </dsp:txBody>
      <dsp:txXfrm>
        <a:off x="2371191" y="1601"/>
        <a:ext cx="1714256" cy="857128"/>
      </dsp:txXfrm>
    </dsp:sp>
    <dsp:sp modelId="{29B2836D-A990-49F3-8CEE-BC1ED2A3F190}">
      <dsp:nvSpPr>
        <dsp:cNvPr id="0" name=""/>
        <dsp:cNvSpPr/>
      </dsp:nvSpPr>
      <dsp:spPr>
        <a:xfrm>
          <a:off x="296940"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(button)</a:t>
          </a:r>
        </a:p>
      </dsp:txBody>
      <dsp:txXfrm>
        <a:off x="296940" y="2435846"/>
        <a:ext cx="1714256" cy="857128"/>
      </dsp:txXfrm>
    </dsp:sp>
    <dsp:sp modelId="{3154F68F-B4F7-4414-A50A-69AEFAB97A29}">
      <dsp:nvSpPr>
        <dsp:cNvPr id="0" name=""/>
        <dsp:cNvSpPr/>
      </dsp:nvSpPr>
      <dsp:spPr>
        <a:xfrm>
          <a:off x="2371191"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(activity card)</a:t>
          </a:r>
        </a:p>
      </dsp:txBody>
      <dsp:txXfrm>
        <a:off x="2371191" y="2435846"/>
        <a:ext cx="1714256" cy="857128"/>
      </dsp:txXfrm>
    </dsp:sp>
    <dsp:sp modelId="{FFF87563-04EB-4D6F-8A3C-66E30C348C61}">
      <dsp:nvSpPr>
        <dsp:cNvPr id="0" name=""/>
        <dsp:cNvSpPr/>
      </dsp:nvSpPr>
      <dsp:spPr>
        <a:xfrm>
          <a:off x="4445442" y="2435846"/>
          <a:ext cx="1714256" cy="85712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Component (Image field)</a:t>
          </a:r>
        </a:p>
      </dsp:txBody>
      <dsp:txXfrm>
        <a:off x="4445442" y="2435846"/>
        <a:ext cx="1714256" cy="857128"/>
      </dsp:txXfrm>
    </dsp:sp>
    <dsp:sp modelId="{D5245F4E-66AA-4D35-A159-85EEF24BE924}">
      <dsp:nvSpPr>
        <dsp:cNvPr id="0" name=""/>
        <dsp:cNvSpPr/>
      </dsp:nvSpPr>
      <dsp:spPr>
        <a:xfrm>
          <a:off x="1334066" y="1218723"/>
          <a:ext cx="1714256" cy="857128"/>
        </a:xfrm>
        <a:prstGeom prst="rect">
          <a:avLst/>
        </a:prstGeom>
        <a:solidFill>
          <a:schemeClr val="accent3">
            <a:hueOff val="0"/>
            <a:satOff val="0"/>
            <a:lumOff val="0"/>
            <a:alphaOff val="0"/>
          </a:schemeClr>
        </a:solidFill>
        <a:ln w="15875"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Worker (Input validator)</a:t>
          </a:r>
        </a:p>
      </dsp:txBody>
      <dsp:txXfrm>
        <a:off x="1334066" y="1218723"/>
        <a:ext cx="1714256" cy="857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EC0C-CEA9-42BF-8A3A-898DF7CEA9E6}" type="datetimeFigureOut">
              <a:rPr lang="en-US" smtClean="0"/>
              <a:t>6/17/2019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A1F0-6021-46A7-A1F4-086AABEFC0FB}" type="slidenum">
              <a:rPr lang="en-US" smtClean="0"/>
              <a:t>‹Nr.›</a:t>
            </a:fld>
            <a:endParaRPr lang="en-US" dirty="0"/>
          </a:p>
        </p:txBody>
      </p:sp>
    </p:spTree>
    <p:extLst>
      <p:ext uri="{BB962C8B-B14F-4D97-AF65-F5344CB8AC3E}">
        <p14:creationId xmlns:p14="http://schemas.microsoft.com/office/powerpoint/2010/main" val="423644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april-mo/10674263284/"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File:Time-management.jp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Jan</a:t>
            </a:r>
          </a:p>
        </p:txBody>
      </p:sp>
      <p:sp>
        <p:nvSpPr>
          <p:cNvPr id="4" name="Foliennummernplatzhalter 3"/>
          <p:cNvSpPr>
            <a:spLocks noGrp="1"/>
          </p:cNvSpPr>
          <p:nvPr>
            <p:ph type="sldNum" sz="quarter" idx="5"/>
          </p:nvPr>
        </p:nvSpPr>
        <p:spPr/>
        <p:txBody>
          <a:bodyPr/>
          <a:lstStyle/>
          <a:p>
            <a:fld id="{51C7A1F0-6021-46A7-A1F4-086AABEFC0FB}" type="slidenum">
              <a:rPr lang="en-US" smtClean="0"/>
              <a:t>1</a:t>
            </a:fld>
            <a:endParaRPr lang="en-US" dirty="0"/>
          </a:p>
        </p:txBody>
      </p:sp>
    </p:spTree>
    <p:extLst>
      <p:ext uri="{BB962C8B-B14F-4D97-AF65-F5344CB8AC3E}">
        <p14:creationId xmlns:p14="http://schemas.microsoft.com/office/powerpoint/2010/main" val="286047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17</a:t>
            </a:fld>
            <a:endParaRPr lang="en-US" dirty="0"/>
          </a:p>
        </p:txBody>
      </p:sp>
    </p:spTree>
    <p:extLst>
      <p:ext uri="{BB962C8B-B14F-4D97-AF65-F5344CB8AC3E}">
        <p14:creationId xmlns:p14="http://schemas.microsoft.com/office/powerpoint/2010/main" val="284148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Use Cases, SRS</a:t>
            </a:r>
          </a:p>
        </p:txBody>
      </p:sp>
      <p:sp>
        <p:nvSpPr>
          <p:cNvPr id="4" name="Foliennummernplatzhalter 3"/>
          <p:cNvSpPr>
            <a:spLocks noGrp="1"/>
          </p:cNvSpPr>
          <p:nvPr>
            <p:ph type="sldNum" sz="quarter" idx="5"/>
          </p:nvPr>
        </p:nvSpPr>
        <p:spPr/>
        <p:txBody>
          <a:bodyPr/>
          <a:lstStyle/>
          <a:p>
            <a:fld id="{51C7A1F0-6021-46A7-A1F4-086AABEFC0FB}" type="slidenum">
              <a:rPr lang="en-US" smtClean="0"/>
              <a:t>18</a:t>
            </a:fld>
            <a:endParaRPr lang="en-US" dirty="0"/>
          </a:p>
        </p:txBody>
      </p:sp>
    </p:spTree>
    <p:extLst>
      <p:ext uri="{BB962C8B-B14F-4D97-AF65-F5344CB8AC3E}">
        <p14:creationId xmlns:p14="http://schemas.microsoft.com/office/powerpoint/2010/main" val="183084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21</a:t>
            </a:fld>
            <a:endParaRPr lang="en-US" dirty="0"/>
          </a:p>
        </p:txBody>
      </p:sp>
    </p:spTree>
    <p:extLst>
      <p:ext uri="{BB962C8B-B14F-4D97-AF65-F5344CB8AC3E}">
        <p14:creationId xmlns:p14="http://schemas.microsoft.com/office/powerpoint/2010/main" val="103852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22</a:t>
            </a:fld>
            <a:endParaRPr lang="en-US" dirty="0"/>
          </a:p>
        </p:txBody>
      </p:sp>
    </p:spTree>
    <p:extLst>
      <p:ext uri="{BB962C8B-B14F-4D97-AF65-F5344CB8AC3E}">
        <p14:creationId xmlns:p14="http://schemas.microsoft.com/office/powerpoint/2010/main" val="3404329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Lea</a:t>
            </a:r>
          </a:p>
        </p:txBody>
      </p:sp>
      <p:sp>
        <p:nvSpPr>
          <p:cNvPr id="4" name="Foliennummernplatzhalter 3"/>
          <p:cNvSpPr>
            <a:spLocks noGrp="1"/>
          </p:cNvSpPr>
          <p:nvPr>
            <p:ph type="sldNum" sz="quarter" idx="5"/>
          </p:nvPr>
        </p:nvSpPr>
        <p:spPr/>
        <p:txBody>
          <a:bodyPr/>
          <a:lstStyle/>
          <a:p>
            <a:fld id="{51C7A1F0-6021-46A7-A1F4-086AABEFC0FB}" type="slidenum">
              <a:rPr lang="en-US" smtClean="0"/>
              <a:t>23</a:t>
            </a:fld>
            <a:endParaRPr lang="en-US" dirty="0"/>
          </a:p>
        </p:txBody>
      </p:sp>
    </p:spTree>
    <p:extLst>
      <p:ext uri="{BB962C8B-B14F-4D97-AF65-F5344CB8AC3E}">
        <p14:creationId xmlns:p14="http://schemas.microsoft.com/office/powerpoint/2010/main" val="246946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www.flickr.com/photos/april-mo/10674263284/"/>
              </a:rPr>
              <a:t>Dieses </a:t>
            </a:r>
            <a:r>
              <a:rPr lang="en-US" sz="1200" dirty="0" err="1">
                <a:hlinkClick r:id="rId3" tooltip="http://www.flickr.com/photos/april-mo/10674263284/"/>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nc-sa/3.0/"/>
              </a:rPr>
              <a:t>CC BY-SA-NC</a:t>
            </a:r>
            <a:endParaRPr lang="en-US" sz="1200" dirty="0"/>
          </a:p>
          <a:p>
            <a:endParaRPr lang="en-US" dirty="0"/>
          </a:p>
        </p:txBody>
      </p:sp>
      <p:sp>
        <p:nvSpPr>
          <p:cNvPr id="4" name="Foliennummernplatzhalter 3"/>
          <p:cNvSpPr>
            <a:spLocks noGrp="1"/>
          </p:cNvSpPr>
          <p:nvPr>
            <p:ph type="sldNum" sz="quarter" idx="5"/>
          </p:nvPr>
        </p:nvSpPr>
        <p:spPr/>
        <p:txBody>
          <a:bodyPr/>
          <a:lstStyle/>
          <a:p>
            <a:fld id="{51C7A1F0-6021-46A7-A1F4-086AABEFC0FB}" type="slidenum">
              <a:rPr lang="en-US" smtClean="0"/>
              <a:t>25</a:t>
            </a:fld>
            <a:endParaRPr lang="en-US" dirty="0"/>
          </a:p>
        </p:txBody>
      </p:sp>
    </p:spTree>
    <p:extLst>
      <p:ext uri="{BB962C8B-B14F-4D97-AF65-F5344CB8AC3E}">
        <p14:creationId xmlns:p14="http://schemas.microsoft.com/office/powerpoint/2010/main" val="914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a:t>
            </a:r>
          </a:p>
        </p:txBody>
      </p:sp>
      <p:sp>
        <p:nvSpPr>
          <p:cNvPr id="4" name="Foliennummernplatzhalter 3"/>
          <p:cNvSpPr>
            <a:spLocks noGrp="1"/>
          </p:cNvSpPr>
          <p:nvPr>
            <p:ph type="sldNum" sz="quarter" idx="5"/>
          </p:nvPr>
        </p:nvSpPr>
        <p:spPr/>
        <p:txBody>
          <a:bodyPr/>
          <a:lstStyle/>
          <a:p>
            <a:fld id="{51C7A1F0-6021-46A7-A1F4-086AABEFC0FB}" type="slidenum">
              <a:rPr lang="en-US" smtClean="0"/>
              <a:t>5</a:t>
            </a:fld>
            <a:endParaRPr lang="en-US" dirty="0"/>
          </a:p>
        </p:txBody>
      </p:sp>
    </p:spTree>
    <p:extLst>
      <p:ext uri="{BB962C8B-B14F-4D97-AF65-F5344CB8AC3E}">
        <p14:creationId xmlns:p14="http://schemas.microsoft.com/office/powerpoint/2010/main" val="118807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Lukas</a:t>
            </a:r>
          </a:p>
        </p:txBody>
      </p:sp>
      <p:sp>
        <p:nvSpPr>
          <p:cNvPr id="4" name="Foliennummernplatzhalter 3"/>
          <p:cNvSpPr>
            <a:spLocks noGrp="1"/>
          </p:cNvSpPr>
          <p:nvPr>
            <p:ph type="sldNum" sz="quarter" idx="5"/>
          </p:nvPr>
        </p:nvSpPr>
        <p:spPr/>
        <p:txBody>
          <a:bodyPr/>
          <a:lstStyle/>
          <a:p>
            <a:fld id="{51C7A1F0-6021-46A7-A1F4-086AABEFC0FB}" type="slidenum">
              <a:rPr lang="en-US" smtClean="0"/>
              <a:t>9</a:t>
            </a:fld>
            <a:endParaRPr lang="en-US" dirty="0"/>
          </a:p>
        </p:txBody>
      </p:sp>
    </p:spTree>
    <p:extLst>
      <p:ext uri="{BB962C8B-B14F-4D97-AF65-F5344CB8AC3E}">
        <p14:creationId xmlns:p14="http://schemas.microsoft.com/office/powerpoint/2010/main" val="50264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FP/Cost Analysis</a:t>
            </a:r>
          </a:p>
          <a:p>
            <a:r>
              <a:rPr lang="en-US" dirty="0"/>
              <a:t>https://perfecttime.myjetbrains.com/youtrack/reports/time/145-7</a:t>
            </a:r>
          </a:p>
          <a:p>
            <a:r>
              <a:rPr lang="en-US" dirty="0"/>
              <a:t>https://perfecttime.myjetbrains.com/youtrack/reports/time/145-1</a:t>
            </a:r>
          </a:p>
          <a:p>
            <a:r>
              <a:rPr lang="en-US" dirty="0"/>
              <a:t>https://perfecttime.myjetbrains.com/youtrack/reports/time/145-3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a:hlinkClick r:id="rId3" tooltip="https://commons.wikimedia.org/wiki/File:Time-management.jpg"/>
              </a:rPr>
              <a:t>Dieses </a:t>
            </a:r>
            <a:r>
              <a:rPr lang="en-US" sz="1200" dirty="0" err="1">
                <a:hlinkClick r:id="rId3" tooltip="https://commons.wikimedia.org/wiki/File:Time-management.jpg"/>
              </a:rPr>
              <a:t>Foto</a:t>
            </a:r>
            <a:r>
              <a:rPr lang="en-US" sz="1200" dirty="0"/>
              <a:t>" von </a:t>
            </a:r>
            <a:r>
              <a:rPr lang="en-US" sz="1200" dirty="0" err="1"/>
              <a:t>Unbekannter</a:t>
            </a:r>
            <a:r>
              <a:rPr lang="en-US" sz="1200" dirty="0"/>
              <a:t> Autor </a:t>
            </a:r>
            <a:r>
              <a:rPr lang="en-US" sz="1200" dirty="0" err="1"/>
              <a:t>ist</a:t>
            </a:r>
            <a:r>
              <a:rPr lang="en-US" sz="1200" dirty="0"/>
              <a:t> </a:t>
            </a:r>
            <a:r>
              <a:rPr lang="en-US" sz="1200" dirty="0" err="1"/>
              <a:t>lizenziert</a:t>
            </a:r>
            <a:r>
              <a:rPr lang="en-US" sz="1200" dirty="0"/>
              <a:t> </a:t>
            </a:r>
            <a:r>
              <a:rPr lang="en-US" sz="1200" dirty="0" err="1"/>
              <a:t>gemäß</a:t>
            </a:r>
            <a:r>
              <a:rPr lang="en-US" sz="1200" dirty="0"/>
              <a:t> </a:t>
            </a:r>
            <a:r>
              <a:rPr lang="en-US" sz="1200" dirty="0">
                <a:hlinkClick r:id="rId4" tooltip="https://creativecommons.org/licenses/by-sa/3.0/"/>
              </a:rPr>
              <a:t>CC BY-SA</a:t>
            </a:r>
            <a:endParaRPr lang="en-US" sz="1200" dirty="0"/>
          </a:p>
        </p:txBody>
      </p:sp>
      <p:sp>
        <p:nvSpPr>
          <p:cNvPr id="4" name="Foliennummernplatzhalter 3"/>
          <p:cNvSpPr>
            <a:spLocks noGrp="1"/>
          </p:cNvSpPr>
          <p:nvPr>
            <p:ph type="sldNum" sz="quarter" idx="5"/>
          </p:nvPr>
        </p:nvSpPr>
        <p:spPr/>
        <p:txBody>
          <a:bodyPr/>
          <a:lstStyle/>
          <a:p>
            <a:fld id="{51C7A1F0-6021-46A7-A1F4-086AABEFC0FB}" type="slidenum">
              <a:rPr lang="en-US" smtClean="0"/>
              <a:t>10</a:t>
            </a:fld>
            <a:endParaRPr lang="en-US" dirty="0"/>
          </a:p>
        </p:txBody>
      </p:sp>
    </p:spTree>
    <p:extLst>
      <p:ext uri="{BB962C8B-B14F-4D97-AF65-F5344CB8AC3E}">
        <p14:creationId xmlns:p14="http://schemas.microsoft.com/office/powerpoint/2010/main" val="221348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11</a:t>
            </a:fld>
            <a:endParaRPr lang="en-US" dirty="0"/>
          </a:p>
        </p:txBody>
      </p:sp>
    </p:spTree>
    <p:extLst>
      <p:ext uri="{BB962C8B-B14F-4D97-AF65-F5344CB8AC3E}">
        <p14:creationId xmlns:p14="http://schemas.microsoft.com/office/powerpoint/2010/main" val="168526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SAD</a:t>
            </a:r>
          </a:p>
        </p:txBody>
      </p:sp>
      <p:sp>
        <p:nvSpPr>
          <p:cNvPr id="4" name="Foliennummernplatzhalter 3"/>
          <p:cNvSpPr>
            <a:spLocks noGrp="1"/>
          </p:cNvSpPr>
          <p:nvPr>
            <p:ph type="sldNum" sz="quarter" idx="5"/>
          </p:nvPr>
        </p:nvSpPr>
        <p:spPr/>
        <p:txBody>
          <a:bodyPr/>
          <a:lstStyle/>
          <a:p>
            <a:fld id="{51C7A1F0-6021-46A7-A1F4-086AABEFC0FB}" type="slidenum">
              <a:rPr lang="en-US" smtClean="0"/>
              <a:t>12</a:t>
            </a:fld>
            <a:endParaRPr lang="en-US" dirty="0"/>
          </a:p>
        </p:txBody>
      </p:sp>
    </p:spTree>
    <p:extLst>
      <p:ext uri="{BB962C8B-B14F-4D97-AF65-F5344CB8AC3E}">
        <p14:creationId xmlns:p14="http://schemas.microsoft.com/office/powerpoint/2010/main" val="377506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13</a:t>
            </a:fld>
            <a:endParaRPr lang="en-US" dirty="0"/>
          </a:p>
        </p:txBody>
      </p:sp>
    </p:spTree>
    <p:extLst>
      <p:ext uri="{BB962C8B-B14F-4D97-AF65-F5344CB8AC3E}">
        <p14:creationId xmlns:p14="http://schemas.microsoft.com/office/powerpoint/2010/main" val="234092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SRS, SAD, Test Plan</a:t>
            </a:r>
          </a:p>
        </p:txBody>
      </p:sp>
      <p:sp>
        <p:nvSpPr>
          <p:cNvPr id="4" name="Foliennummernplatzhalter 3"/>
          <p:cNvSpPr>
            <a:spLocks noGrp="1"/>
          </p:cNvSpPr>
          <p:nvPr>
            <p:ph type="sldNum" sz="quarter" idx="5"/>
          </p:nvPr>
        </p:nvSpPr>
        <p:spPr/>
        <p:txBody>
          <a:bodyPr/>
          <a:lstStyle/>
          <a:p>
            <a:fld id="{51C7A1F0-6021-46A7-A1F4-086AABEFC0FB}" type="slidenum">
              <a:rPr lang="en-US" smtClean="0"/>
              <a:t>14</a:t>
            </a:fld>
            <a:endParaRPr lang="en-US" dirty="0"/>
          </a:p>
        </p:txBody>
      </p:sp>
    </p:spTree>
    <p:extLst>
      <p:ext uri="{BB962C8B-B14F-4D97-AF65-F5344CB8AC3E}">
        <p14:creationId xmlns:p14="http://schemas.microsoft.com/office/powerpoint/2010/main" val="419533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Tim</a:t>
            </a:r>
          </a:p>
        </p:txBody>
      </p:sp>
      <p:sp>
        <p:nvSpPr>
          <p:cNvPr id="4" name="Foliennummernplatzhalter 3"/>
          <p:cNvSpPr>
            <a:spLocks noGrp="1"/>
          </p:cNvSpPr>
          <p:nvPr>
            <p:ph type="sldNum" sz="quarter" idx="5"/>
          </p:nvPr>
        </p:nvSpPr>
        <p:spPr/>
        <p:txBody>
          <a:bodyPr/>
          <a:lstStyle/>
          <a:p>
            <a:fld id="{51C7A1F0-6021-46A7-A1F4-086AABEFC0FB}" type="slidenum">
              <a:rPr lang="en-US" smtClean="0"/>
              <a:t>15</a:t>
            </a:fld>
            <a:endParaRPr lang="en-US" dirty="0"/>
          </a:p>
        </p:txBody>
      </p:sp>
    </p:spTree>
    <p:extLst>
      <p:ext uri="{BB962C8B-B14F-4D97-AF65-F5344CB8AC3E}">
        <p14:creationId xmlns:p14="http://schemas.microsoft.com/office/powerpoint/2010/main" val="1445833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de-DE"/>
              <a:t>Mastertitelformat bearbeiten</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A4B164-F794-44A4-9F6E-A7C2FE764D27}" type="datetime1">
              <a:rPr lang="en-US" smtClean="0"/>
              <a:t>6/17/2019</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dirty="0"/>
              <a:t>Perfect Time - Software Engineering 18/19 - TINF17B2</a:t>
            </a:r>
          </a:p>
        </p:txBody>
      </p:sp>
      <p:sp>
        <p:nvSpPr>
          <p:cNvPr id="6" name="Slide Number Placeholder 5"/>
          <p:cNvSpPr>
            <a:spLocks noGrp="1"/>
          </p:cNvSpPr>
          <p:nvPr>
            <p:ph type="sldNum" sz="quarter" idx="12"/>
          </p:nvPr>
        </p:nvSpPr>
        <p:spPr>
          <a:xfrm>
            <a:off x="9924392" y="134930"/>
            <a:ext cx="811019" cy="503578"/>
          </a:xfrm>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9640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5F27901-2589-4F5A-B9AA-04E808EA1303}" type="datetime1">
              <a:rPr lang="en-US" smtClean="0"/>
              <a:t>6/17/2019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977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0CE2BFD-21EF-4908-A724-22E11D5D5693}" type="datetime1">
              <a:rPr lang="en-US" smtClean="0"/>
              <a:t>6/17/2019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67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lvl1pPr>
              <a:defRPr sz="1200"/>
            </a:lvl1pPr>
          </a:lstStyle>
          <a:p>
            <a:fld id="{DFF52B75-5DCD-4617-B6CB-0B202D51904E}" type="datetime1">
              <a:rPr lang="en-US" smtClean="0"/>
              <a:t>6/17/2019</a:t>
            </a:fld>
            <a:endParaRPr lang="en-US" dirty="0"/>
          </a:p>
        </p:txBody>
      </p:sp>
      <p:sp>
        <p:nvSpPr>
          <p:cNvPr id="5" name="Footer Placeholder 4"/>
          <p:cNvSpPr>
            <a:spLocks noGrp="1"/>
          </p:cNvSpPr>
          <p:nvPr>
            <p:ph type="ftr" sz="quarter" idx="11"/>
          </p:nvPr>
        </p:nvSpPr>
        <p:spPr/>
        <p:txBody>
          <a:bodyPr/>
          <a:lstStyle>
            <a:lvl1pPr>
              <a:defRPr sz="1200"/>
            </a:lvl1p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6687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de-DE"/>
              <a:t>Mastertitelformat bearbeiten</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EB1412C-3C80-4E66-B13A-92F0BB8F1E5A}" type="datetime1">
              <a:rPr lang="en-US" smtClean="0"/>
              <a:t>6/17/2019</a:t>
            </a:fld>
            <a:endParaRPr lang="en-US" dirty="0"/>
          </a:p>
        </p:txBody>
      </p:sp>
      <p:sp>
        <p:nvSpPr>
          <p:cNvPr id="5" name="Footer Placeholder 4"/>
          <p:cNvSpPr>
            <a:spLocks noGrp="1"/>
          </p:cNvSpPr>
          <p:nvPr>
            <p:ph type="ftr" sz="quarter" idx="11"/>
          </p:nvPr>
        </p:nvSpPr>
        <p:spPr/>
        <p:txBody>
          <a:bodyPr/>
          <a:lstStyle/>
          <a:p>
            <a:r>
              <a:rPr lang="en-US" dirty="0"/>
              <a:t>Perfect Time - Software Engineering 18/19 - TINF17B2</a:t>
            </a:r>
          </a:p>
        </p:txBody>
      </p:sp>
      <p:sp>
        <p:nvSpPr>
          <p:cNvPr id="6" name="Slide Number Placeholder 5"/>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8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de-DE"/>
              <a:t>Mastertitelformat bearbeiten</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D1C24CF-F139-4EC2-9A56-7298395DCFAD}" type="datetime1">
              <a:rPr lang="en-US" smtClean="0"/>
              <a:t>6/17/2019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60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de-DE"/>
              <a:t>Mastertitelformat bearbeiten</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29166" y="2974448"/>
            <a:ext cx="4645152" cy="24938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094337" y="2971669"/>
            <a:ext cx="4645152" cy="24871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56903D4-4CAD-40DC-80F9-38CCF75A43EA}" type="datetime1">
              <a:rPr lang="en-US" smtClean="0"/>
              <a:t>6/17/2019</a:t>
            </a:fld>
            <a:endParaRPr lang="en-US" dirty="0"/>
          </a:p>
        </p:txBody>
      </p:sp>
      <p:sp>
        <p:nvSpPr>
          <p:cNvPr id="8" name="Footer Placeholder 7"/>
          <p:cNvSpPr>
            <a:spLocks noGrp="1"/>
          </p:cNvSpPr>
          <p:nvPr>
            <p:ph type="ftr" sz="quarter" idx="11"/>
          </p:nvPr>
        </p:nvSpPr>
        <p:spPr/>
        <p:txBody>
          <a:bodyPr/>
          <a:lstStyle/>
          <a:p>
            <a:r>
              <a:rPr lang="en-US" dirty="0"/>
              <a:t>Perfect Time - Software Engineering 18/19 - TINF17B2</a:t>
            </a:r>
          </a:p>
        </p:txBody>
      </p:sp>
      <p:sp>
        <p:nvSpPr>
          <p:cNvPr id="9" name="Slide Number Placeholder 8"/>
          <p:cNvSpPr>
            <a:spLocks noGrp="1"/>
          </p:cNvSpPr>
          <p:nvPr>
            <p:ph type="sldNum" sz="quarter" idx="12"/>
          </p:nvPr>
        </p:nvSpPr>
        <p:spPr/>
        <p:txBody>
          <a:bodyPr/>
          <a:lstStyle/>
          <a:p>
            <a:fld id="{74D7FCC3-41A2-4C40-B414-1C3BC48AFBF9}" type="slidenum">
              <a:rPr lang="en-US" smtClean="0"/>
              <a:t>‹Nr.›</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179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019556B-56BB-4B32-872A-FAA0242512D6}" type="datetime1">
              <a:rPr lang="en-US" smtClean="0"/>
              <a:t>6/17/2019</a:t>
            </a:fld>
            <a:endParaRPr lang="en-US" dirty="0"/>
          </a:p>
        </p:txBody>
      </p:sp>
      <p:sp>
        <p:nvSpPr>
          <p:cNvPr id="4" name="Footer Placeholder 3"/>
          <p:cNvSpPr>
            <a:spLocks noGrp="1"/>
          </p:cNvSpPr>
          <p:nvPr>
            <p:ph type="ftr" sz="quarter" idx="11"/>
          </p:nvPr>
        </p:nvSpPr>
        <p:spPr/>
        <p:txBody>
          <a:bodyPr/>
          <a:lstStyle/>
          <a:p>
            <a:r>
              <a:rPr lang="en-US" dirty="0"/>
              <a:t>Perfect Time - Software Engineering 18/19 - TINF17B2</a:t>
            </a:r>
          </a:p>
        </p:txBody>
      </p:sp>
      <p:sp>
        <p:nvSpPr>
          <p:cNvPr id="5" name="Slide Number Placeholder 4"/>
          <p:cNvSpPr>
            <a:spLocks noGrp="1"/>
          </p:cNvSpPr>
          <p:nvPr>
            <p:ph type="sldNum" sz="quarter" idx="12"/>
          </p:nvPr>
        </p:nvSpPr>
        <p:spPr/>
        <p:txBody>
          <a:bodyPr/>
          <a:lstStyle/>
          <a:p>
            <a:fld id="{74D7FCC3-41A2-4C40-B414-1C3BC48AFBF9}" type="slidenum">
              <a:rPr lang="en-US" smtClean="0"/>
              <a:t>‹Nr.›</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4157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C04FB-C447-4BB6-BB3A-9138A03C3356}" type="datetime1">
              <a:rPr lang="en-US" smtClean="0"/>
              <a:t>6/17/2019</a:t>
            </a:fld>
            <a:endParaRPr lang="en-US" dirty="0"/>
          </a:p>
        </p:txBody>
      </p:sp>
      <p:sp>
        <p:nvSpPr>
          <p:cNvPr id="3" name="Footer Placeholder 2"/>
          <p:cNvSpPr>
            <a:spLocks noGrp="1"/>
          </p:cNvSpPr>
          <p:nvPr>
            <p:ph type="ftr" sz="quarter" idx="11"/>
          </p:nvPr>
        </p:nvSpPr>
        <p:spPr/>
        <p:txBody>
          <a:bodyPr/>
          <a:lstStyle/>
          <a:p>
            <a:r>
              <a:rPr lang="en-US" dirty="0"/>
              <a:t>Perfect Time - Software Engineering 18/19 - TINF17B2</a:t>
            </a:r>
          </a:p>
        </p:txBody>
      </p:sp>
      <p:sp>
        <p:nvSpPr>
          <p:cNvPr id="4" name="Slide Number Placeholder 3"/>
          <p:cNvSpPr>
            <a:spLocks noGrp="1"/>
          </p:cNvSpPr>
          <p:nvPr>
            <p:ph type="sldNum" sz="quarter" idx="12"/>
          </p:nvPr>
        </p:nvSpPr>
        <p:spPr/>
        <p:txBody>
          <a:bodyPr/>
          <a:lstStyle/>
          <a:p>
            <a:fld id="{74D7FCC3-41A2-4C40-B414-1C3BC48AFBF9}" type="slidenum">
              <a:rPr lang="en-US" smtClean="0"/>
              <a:t>‹Nr.›</a:t>
            </a:fld>
            <a:endParaRPr lang="en-US" dirty="0"/>
          </a:p>
        </p:txBody>
      </p:sp>
    </p:spTree>
    <p:extLst>
      <p:ext uri="{BB962C8B-B14F-4D97-AF65-F5344CB8AC3E}">
        <p14:creationId xmlns:p14="http://schemas.microsoft.com/office/powerpoint/2010/main" val="122336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de-DE"/>
              <a:t>Mastertitelformat bearbeiten</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2EDED71-132C-4DEB-A71D-43C2FA4DC90D}" type="datetime1">
              <a:rPr lang="en-US" smtClean="0"/>
              <a:t>6/17/2019</a:t>
            </a:fld>
            <a:endParaRPr lang="en-US" dirty="0"/>
          </a:p>
        </p:txBody>
      </p:sp>
      <p:sp>
        <p:nvSpPr>
          <p:cNvPr id="6" name="Footer Placeholder 5"/>
          <p:cNvSpPr>
            <a:spLocks noGrp="1"/>
          </p:cNvSpPr>
          <p:nvPr>
            <p:ph type="ftr" sz="quarter" idx="11"/>
          </p:nvPr>
        </p:nvSpPr>
        <p:spPr/>
        <p:txBody>
          <a:bodyPr/>
          <a:lstStyle/>
          <a:p>
            <a:r>
              <a:rPr lang="en-US" dirty="0"/>
              <a:t>Perfect Time - Software Engineering 18/19 - TINF17B2</a:t>
            </a:r>
          </a:p>
        </p:txBody>
      </p:sp>
      <p:sp>
        <p:nvSpPr>
          <p:cNvPr id="7" name="Slide Number Placeholder 6"/>
          <p:cNvSpPr>
            <a:spLocks noGrp="1"/>
          </p:cNvSpPr>
          <p:nvPr>
            <p:ph type="sldNum" sz="quarter" idx="12"/>
          </p:nvPr>
        </p:nvSpPr>
        <p:spPr/>
        <p:txBody>
          <a:bodyPr/>
          <a:lstStyle/>
          <a:p>
            <a:fld id="{74D7FCC3-41A2-4C40-B414-1C3BC48AFBF9}" type="slidenum">
              <a:rPr lang="en-US" smtClean="0"/>
              <a:t>‹Nr.›</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306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0640466E-58EF-4F6C-BB27-998EE3165AD0}" type="datetime1">
              <a:rPr lang="en-US" smtClean="0"/>
              <a:t>6/17/2019</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dirty="0"/>
              <a:t>Perfect Time - Software Engineering 18/19 - TINF17B2</a:t>
            </a:r>
          </a:p>
        </p:txBody>
      </p:sp>
      <p:sp>
        <p:nvSpPr>
          <p:cNvPr id="7" name="Slide Number Placeholder 6"/>
          <p:cNvSpPr>
            <a:spLocks noGrp="1"/>
          </p:cNvSpPr>
          <p:nvPr>
            <p:ph type="sldNum" sz="quarter" idx="12"/>
          </p:nvPr>
        </p:nvSpPr>
        <p:spPr>
          <a:xfrm>
            <a:off x="6176794" y="137408"/>
            <a:ext cx="811019" cy="503578"/>
          </a:xfrm>
        </p:spPr>
        <p:txBody>
          <a:bodyPr/>
          <a:lstStyle/>
          <a:p>
            <a:fld id="{74D7FCC3-41A2-4C40-B414-1C3BC48AFBF9}" type="slidenum">
              <a:rPr lang="en-US" smtClean="0"/>
              <a:t>‹Nr.›</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804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C1EEDDF-7D0B-446E-B350-25520C5B6DA6}" type="datetime1">
              <a:rPr lang="en-US" smtClean="0"/>
              <a:t>6/17/2019</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Perfect Time - Software Engineering 18/19 - TINF17B2</a:t>
            </a:r>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4D7FCC3-41A2-4C40-B414-1C3BC48AFBF9}" type="slidenum">
              <a:rPr lang="en-US" smtClean="0"/>
              <a:t>‹Nr.›</a:t>
            </a:fld>
            <a:endParaRPr lang="en-US" dirty="0"/>
          </a:p>
        </p:txBody>
      </p:sp>
    </p:spTree>
    <p:extLst>
      <p:ext uri="{BB962C8B-B14F-4D97-AF65-F5344CB8AC3E}">
        <p14:creationId xmlns:p14="http://schemas.microsoft.com/office/powerpoint/2010/main" val="15187152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mmons.wikimedia.org/wiki/File:Time-management.jpg" TargetMode="External"/><Relationship Id="rId5" Type="http://schemas.openxmlformats.org/officeDocument/2006/relationships/image" Target="../media/image9.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allround3r/PerfectTime/tree/master/documentation/useCase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6.xml"/><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21.png"/><Relationship Id="rId11" Type="http://schemas.microsoft.com/office/2007/relationships/hdphoto" Target="../media/hdphoto2.wdp"/><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microsoft.com/office/2007/relationships/hdphoto" Target="../media/hdphoto9.wdp"/><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7.png"/><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7.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6.wdp"/><Relationship Id="rId14"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5.wdp"/><Relationship Id="rId18" Type="http://schemas.microsoft.com/office/2007/relationships/hdphoto" Target="../media/hdphoto8.wdp"/><Relationship Id="rId26" Type="http://schemas.openxmlformats.org/officeDocument/2006/relationships/image" Target="../media/image7.png"/><Relationship Id="rId3" Type="http://schemas.openxmlformats.org/officeDocument/2006/relationships/diagramData" Target="../diagrams/data2.xml"/><Relationship Id="rId21" Type="http://schemas.openxmlformats.org/officeDocument/2006/relationships/image" Target="../media/image37.png"/><Relationship Id="rId34" Type="http://schemas.openxmlformats.org/officeDocument/2006/relationships/image" Target="../media/image26.png"/><Relationship Id="rId7" Type="http://schemas.microsoft.com/office/2007/relationships/diagramDrawing" Target="../diagrams/drawing2.xml"/><Relationship Id="rId12" Type="http://schemas.openxmlformats.org/officeDocument/2006/relationships/image" Target="../media/image28.png"/><Relationship Id="rId17" Type="http://schemas.openxmlformats.org/officeDocument/2006/relationships/image" Target="../media/image36.png"/><Relationship Id="rId25" Type="http://schemas.microsoft.com/office/2007/relationships/hdphoto" Target="../media/hdphoto6.wdp"/><Relationship Id="rId33" Type="http://schemas.microsoft.com/office/2007/relationships/hdphoto" Target="../media/hdphoto1.wdp"/><Relationship Id="rId2" Type="http://schemas.openxmlformats.org/officeDocument/2006/relationships/notesSlide" Target="../notesSlides/notesSlide8.xml"/><Relationship Id="rId16" Type="http://schemas.microsoft.com/office/2007/relationships/hdphoto" Target="../media/hdphoto7.wdp"/><Relationship Id="rId20" Type="http://schemas.openxmlformats.org/officeDocument/2006/relationships/image" Target="../media/image30.png"/><Relationship Id="rId29" Type="http://schemas.microsoft.com/office/2007/relationships/hdphoto" Target="../media/hdphoto2.wdp"/><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9.png"/><Relationship Id="rId24" Type="http://schemas.openxmlformats.org/officeDocument/2006/relationships/image" Target="../media/image32.png"/><Relationship Id="rId32" Type="http://schemas.openxmlformats.org/officeDocument/2006/relationships/image" Target="../media/image22.png"/><Relationship Id="rId37" Type="http://schemas.microsoft.com/office/2007/relationships/hdphoto" Target="../media/hdphoto4.wdp"/><Relationship Id="rId5" Type="http://schemas.openxmlformats.org/officeDocument/2006/relationships/diagramQuickStyle" Target="../diagrams/quickStyle2.xml"/><Relationship Id="rId15" Type="http://schemas.openxmlformats.org/officeDocument/2006/relationships/image" Target="../media/image35.png"/><Relationship Id="rId23" Type="http://schemas.openxmlformats.org/officeDocument/2006/relationships/image" Target="../media/image31.png"/><Relationship Id="rId28" Type="http://schemas.openxmlformats.org/officeDocument/2006/relationships/image" Target="../media/image24.png"/><Relationship Id="rId36" Type="http://schemas.openxmlformats.org/officeDocument/2006/relationships/image" Target="../media/image27.png"/><Relationship Id="rId10" Type="http://schemas.openxmlformats.org/officeDocument/2006/relationships/image" Target="../media/image25.png"/><Relationship Id="rId19" Type="http://schemas.openxmlformats.org/officeDocument/2006/relationships/image" Target="../media/image20.png"/><Relationship Id="rId31"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34.png"/><Relationship Id="rId22" Type="http://schemas.microsoft.com/office/2007/relationships/hdphoto" Target="../media/hdphoto9.wdp"/><Relationship Id="rId27" Type="http://schemas.openxmlformats.org/officeDocument/2006/relationships/image" Target="../media/image23.png"/><Relationship Id="rId30" Type="http://schemas.openxmlformats.org/officeDocument/2006/relationships/image" Target="../media/image21.png"/><Relationship Id="rId35"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Tallround3r/PerfectTime/tree/master/documentation/useCases"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hyperlink" Target="https://perfecttime608150251.wordpress.co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image" Target="../media/image6.png"/><Relationship Id="rId4" Type="http://schemas.openxmlformats.org/officeDocument/2006/relationships/hyperlink" Target="https://github.com/Tallround3r/PerfectTime/tree/master/documentation/useCases" TargetMode="Externa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perfecttime-planyourtrip.firebaseapp.com/" TargetMode="Externa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perfecttime608150251.wordpress.com/" TargetMode="External"/><Relationship Id="rId5" Type="http://schemas.openxmlformats.org/officeDocument/2006/relationships/hyperlink" Target="http://www.flickr.com/photos/april-mo/10674263284/" TargetMode="External"/><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video" Target="https://www.youtube.com/embed/H9JjkmQfu5o?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Tallround3r/PerfectTime/tree/master/documentation/useCas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allround3r/PerfectTime/tree/master/documentation/useC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erfecttime608150251.wordpres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erfecttime608150251.wordpress.com/" TargetMode="External"/><Relationship Id="rId2" Type="http://schemas.openxmlformats.org/officeDocument/2006/relationships/hyperlink" Target="https://perfecttime.myjetbrains.com/youtrack/agile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 b="15846"/>
          <a:stretch/>
        </p:blipFill>
        <p:spPr>
          <a:xfrm>
            <a:off x="0" y="-7290"/>
            <a:ext cx="12192000" cy="684009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397824" y="928766"/>
            <a:ext cx="9122506" cy="1754326"/>
          </a:xfrm>
          <a:prstGeom prst="rect">
            <a:avLst/>
          </a:prstGeom>
          <a:noFill/>
        </p:spPr>
        <p:txBody>
          <a:bodyPr wrap="square" rtlCol="0">
            <a:spAutoFit/>
          </a:bodyPr>
          <a:lstStyle/>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Conquer the world.</a:t>
            </a:r>
          </a:p>
          <a:p>
            <a:pPr algn="ct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campaign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028196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BEBF9-9C1B-4A7A-AD15-6BC5C5372705}"/>
              </a:ext>
            </a:extLst>
          </p:cNvPr>
          <p:cNvSpPr>
            <a:spLocks noGrp="1"/>
          </p:cNvSpPr>
          <p:nvPr>
            <p:ph type="title"/>
          </p:nvPr>
        </p:nvSpPr>
        <p:spPr/>
        <p:txBody>
          <a:bodyPr/>
          <a:lstStyle/>
          <a:p>
            <a:r>
              <a:rPr lang="en-US" dirty="0"/>
              <a:t>How much costs did Perfect Time accumulate?</a:t>
            </a:r>
          </a:p>
        </p:txBody>
      </p:sp>
      <p:sp>
        <p:nvSpPr>
          <p:cNvPr id="3" name="Inhaltsplatzhalter 2">
            <a:extLst>
              <a:ext uri="{FF2B5EF4-FFF2-40B4-BE49-F238E27FC236}">
                <a16:creationId xmlns:a16="http://schemas.microsoft.com/office/drawing/2014/main" id="{453FD282-B092-4BEE-B832-FCEFFDEA6AAB}"/>
              </a:ext>
            </a:extLst>
          </p:cNvPr>
          <p:cNvSpPr>
            <a:spLocks noGrp="1"/>
          </p:cNvSpPr>
          <p:nvPr>
            <p:ph idx="1"/>
          </p:nvPr>
        </p:nvSpPr>
        <p:spPr/>
        <p:txBody>
          <a:bodyPr>
            <a:normAutofit fontScale="92500" lnSpcReduction="10000"/>
          </a:bodyPr>
          <a:lstStyle/>
          <a:p>
            <a:r>
              <a:rPr lang="en-US" dirty="0"/>
              <a:t>Semester (only Use Case related tasks):</a:t>
            </a:r>
          </a:p>
          <a:p>
            <a:pPr lvl="1"/>
            <a:r>
              <a:rPr lang="en-US" dirty="0"/>
              <a:t>Hours estimated (LTP on FP):		56 (without any buffer)</a:t>
            </a:r>
          </a:p>
          <a:p>
            <a:pPr lvl="1"/>
            <a:r>
              <a:rPr lang="en-US" dirty="0"/>
              <a:t>Hours estimated (STP on </a:t>
            </a:r>
            <a:r>
              <a:rPr lang="en-US" dirty="0" err="1"/>
              <a:t>YouTrack</a:t>
            </a:r>
            <a:r>
              <a:rPr lang="en-US" dirty="0"/>
              <a:t>):	95</a:t>
            </a:r>
          </a:p>
          <a:p>
            <a:pPr lvl="1"/>
            <a:r>
              <a:rPr lang="en-US" dirty="0"/>
              <a:t>Hours needed (UC only):		104</a:t>
            </a:r>
          </a:p>
          <a:p>
            <a:pPr lvl="1"/>
            <a:r>
              <a:rPr lang="en-US" dirty="0"/>
              <a:t>Function Points:			110</a:t>
            </a:r>
          </a:p>
          <a:p>
            <a:endParaRPr lang="en-US" dirty="0"/>
          </a:p>
          <a:p>
            <a:r>
              <a:rPr lang="en-US" dirty="0"/>
              <a:t>Total Function Points implemented: 	390</a:t>
            </a:r>
          </a:p>
          <a:p>
            <a:r>
              <a:rPr lang="en-US" dirty="0"/>
              <a:t>Total hours needed:			309 (for Use Cases), 690 (total)</a:t>
            </a:r>
          </a:p>
        </p:txBody>
      </p:sp>
      <p:sp>
        <p:nvSpPr>
          <p:cNvPr id="4" name="Datumsplatzhalter 3">
            <a:extLst>
              <a:ext uri="{FF2B5EF4-FFF2-40B4-BE49-F238E27FC236}">
                <a16:creationId xmlns:a16="http://schemas.microsoft.com/office/drawing/2014/main" id="{D33BE994-6BB2-4B69-A9EB-541F99DBD1B4}"/>
              </a:ext>
            </a:extLst>
          </p:cNvPr>
          <p:cNvSpPr>
            <a:spLocks noGrp="1"/>
          </p:cNvSpPr>
          <p:nvPr>
            <p:ph type="dt" sz="half" idx="10"/>
          </p:nvPr>
        </p:nvSpPr>
        <p:spPr/>
        <p:txBody>
          <a:bodyPr/>
          <a:lstStyle/>
          <a:p>
            <a:fld id="{1793B477-A6A1-4AD5-B716-475D077DAB7E}" type="datetime1">
              <a:rPr lang="en-US" smtClean="0"/>
              <a:t>6/17/2019</a:t>
            </a:fld>
            <a:endParaRPr lang="en-US" dirty="0"/>
          </a:p>
        </p:txBody>
      </p:sp>
      <p:sp>
        <p:nvSpPr>
          <p:cNvPr id="5" name="Fußzeilenplatzhalter 4">
            <a:extLst>
              <a:ext uri="{FF2B5EF4-FFF2-40B4-BE49-F238E27FC236}">
                <a16:creationId xmlns:a16="http://schemas.microsoft.com/office/drawing/2014/main" id="{0EF166C2-BD9F-4069-BEFF-3AB59C92D50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64DF6054-C791-44B0-B877-2CCA29D0380C}"/>
              </a:ext>
            </a:extLst>
          </p:cNvPr>
          <p:cNvSpPr>
            <a:spLocks noGrp="1"/>
          </p:cNvSpPr>
          <p:nvPr>
            <p:ph type="sldNum" sz="quarter" idx="12"/>
          </p:nvPr>
        </p:nvSpPr>
        <p:spPr/>
        <p:txBody>
          <a:bodyPr/>
          <a:lstStyle/>
          <a:p>
            <a:fld id="{74D7FCC3-41A2-4C40-B414-1C3BC48AFBF9}" type="slidenum">
              <a:rPr lang="en-US" smtClean="0"/>
              <a:t>10</a:t>
            </a:fld>
            <a:endParaRPr lang="en-US" dirty="0"/>
          </a:p>
        </p:txBody>
      </p:sp>
      <p:grpSp>
        <p:nvGrpSpPr>
          <p:cNvPr id="7" name="Gruppieren 6">
            <a:extLst>
              <a:ext uri="{FF2B5EF4-FFF2-40B4-BE49-F238E27FC236}">
                <a16:creationId xmlns:a16="http://schemas.microsoft.com/office/drawing/2014/main" id="{BCD72A58-B396-40AA-BD87-CDF22BC66501}"/>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9F60B07F-71EC-46E8-97DE-9890DCE90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31DB0E7E-5AB7-4C91-B20D-AAA8F150A829}"/>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1" name="Grafik 10" descr="Ein Bild, das Flasche, Himmel, Objekt, Uhr enthält.&#10;&#10;Automatisch generierte Beschreibung">
            <a:extLst>
              <a:ext uri="{FF2B5EF4-FFF2-40B4-BE49-F238E27FC236}">
                <a16:creationId xmlns:a16="http://schemas.microsoft.com/office/drawing/2014/main" id="{F7FDD808-01F3-4CCA-80B3-DAB2931A9F3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1051" y="1790445"/>
            <a:ext cx="3322473" cy="2794200"/>
          </a:xfrm>
          <a:prstGeom prst="rect">
            <a:avLst/>
          </a:prstGeom>
        </p:spPr>
      </p:pic>
    </p:spTree>
    <p:extLst>
      <p:ext uri="{BB962C8B-B14F-4D97-AF65-F5344CB8AC3E}">
        <p14:creationId xmlns:p14="http://schemas.microsoft.com/office/powerpoint/2010/main" val="400316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6C67F-B4DC-4243-AECA-B148E0289C82}"/>
              </a:ext>
            </a:extLst>
          </p:cNvPr>
          <p:cNvSpPr>
            <a:spLocks noGrp="1"/>
          </p:cNvSpPr>
          <p:nvPr>
            <p:ph type="title"/>
          </p:nvPr>
        </p:nvSpPr>
        <p:spPr/>
        <p:txBody>
          <a:bodyPr>
            <a:normAutofit/>
          </a:bodyPr>
          <a:lstStyle/>
          <a:p>
            <a:r>
              <a:rPr lang="en-US" dirty="0"/>
              <a:t>What is the foundation of Perfect Time?</a:t>
            </a:r>
            <a:br>
              <a:rPr lang="en-US" dirty="0"/>
            </a:br>
            <a:r>
              <a:rPr lang="en-US" dirty="0"/>
              <a:t>React, Firebase and Redux</a:t>
            </a:r>
          </a:p>
        </p:txBody>
      </p:sp>
      <p:graphicFrame>
        <p:nvGraphicFramePr>
          <p:cNvPr id="8" name="Inhaltsplatzhalter 2">
            <a:extLst>
              <a:ext uri="{FF2B5EF4-FFF2-40B4-BE49-F238E27FC236}">
                <a16:creationId xmlns:a16="http://schemas.microsoft.com/office/drawing/2014/main" id="{7EACC005-9DFA-48ED-927C-32DF5B94A4DD}"/>
              </a:ext>
            </a:extLst>
          </p:cNvPr>
          <p:cNvGraphicFramePr>
            <a:graphicFrameLocks noGrp="1"/>
          </p:cNvGraphicFramePr>
          <p:nvPr>
            <p:ph idx="1"/>
            <p:extLst>
              <p:ext uri="{D42A27DB-BD31-4B8C-83A1-F6EECF244321}">
                <p14:modId xmlns:p14="http://schemas.microsoft.com/office/powerpoint/2010/main" val="2107611326"/>
              </p:ext>
            </p:extLst>
          </p:nvPr>
        </p:nvGraphicFramePr>
        <p:xfrm>
          <a:off x="1130300" y="2502076"/>
          <a:ext cx="9602788" cy="29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a:extLst>
              <a:ext uri="{FF2B5EF4-FFF2-40B4-BE49-F238E27FC236}">
                <a16:creationId xmlns:a16="http://schemas.microsoft.com/office/drawing/2014/main" id="{960BA815-8097-4801-98E1-3F35ED0C2C97}"/>
              </a:ext>
            </a:extLst>
          </p:cNvPr>
          <p:cNvSpPr>
            <a:spLocks noGrp="1"/>
          </p:cNvSpPr>
          <p:nvPr>
            <p:ph type="dt" sz="half" idx="10"/>
          </p:nvPr>
        </p:nvSpPr>
        <p:spPr/>
        <p:txBody>
          <a:bodyPr>
            <a:normAutofit/>
          </a:bodyPr>
          <a:lstStyle/>
          <a:p>
            <a:pPr>
              <a:spcAft>
                <a:spcPts val="600"/>
              </a:spcAft>
            </a:pPr>
            <a:fld id="{4C8C2E83-9CE3-4B20-9008-A0363779AEAC}" type="datetime1">
              <a:rPr lang="en-US" smtClean="0"/>
              <a:t>6/17/2019</a:t>
            </a:fld>
            <a:endParaRPr lang="en-US"/>
          </a:p>
        </p:txBody>
      </p:sp>
      <p:sp>
        <p:nvSpPr>
          <p:cNvPr id="5" name="Fußzeilenplatzhalter 4">
            <a:extLst>
              <a:ext uri="{FF2B5EF4-FFF2-40B4-BE49-F238E27FC236}">
                <a16:creationId xmlns:a16="http://schemas.microsoft.com/office/drawing/2014/main" id="{FA8F6275-2561-4F4D-B51E-5E31636E3624}"/>
              </a:ext>
            </a:extLst>
          </p:cNvPr>
          <p:cNvSpPr>
            <a:spLocks noGrp="1"/>
          </p:cNvSpPr>
          <p:nvPr>
            <p:ph type="ftr" sz="quarter" idx="11"/>
          </p:nvPr>
        </p:nvSpPr>
        <p:spPr/>
        <p:txBody>
          <a:bodyPr>
            <a:normAutofit/>
          </a:bodyPr>
          <a:lstStyle/>
          <a:p>
            <a:pPr>
              <a:spcAft>
                <a:spcPts val="600"/>
              </a:spcAft>
            </a:pPr>
            <a:r>
              <a:rPr lang="en-US"/>
              <a:t>Perfect Time - Software Engineering 18/19 - TINF17B2</a:t>
            </a:r>
          </a:p>
        </p:txBody>
      </p:sp>
      <p:sp>
        <p:nvSpPr>
          <p:cNvPr id="6" name="Foliennummernplatzhalter 5">
            <a:extLst>
              <a:ext uri="{FF2B5EF4-FFF2-40B4-BE49-F238E27FC236}">
                <a16:creationId xmlns:a16="http://schemas.microsoft.com/office/drawing/2014/main" id="{9166DD89-45BC-4482-9194-87B614D39E92}"/>
              </a:ext>
            </a:extLst>
          </p:cNvPr>
          <p:cNvSpPr>
            <a:spLocks noGrp="1"/>
          </p:cNvSpPr>
          <p:nvPr>
            <p:ph type="sldNum" sz="quarter" idx="12"/>
          </p:nvPr>
        </p:nvSpPr>
        <p:spPr/>
        <p:txBody>
          <a:bodyPr>
            <a:normAutofit/>
          </a:bodyPr>
          <a:lstStyle/>
          <a:p>
            <a:pPr>
              <a:lnSpc>
                <a:spcPct val="90000"/>
              </a:lnSpc>
              <a:spcAft>
                <a:spcPts val="600"/>
              </a:spcAft>
            </a:pPr>
            <a:fld id="{74D7FCC3-41A2-4C40-B414-1C3BC48AFBF9}" type="slidenum">
              <a:rPr lang="en-US" smtClean="0"/>
              <a:pPr>
                <a:lnSpc>
                  <a:spcPct val="90000"/>
                </a:lnSpc>
                <a:spcAft>
                  <a:spcPts val="600"/>
                </a:spcAft>
              </a:pPr>
              <a:t>11</a:t>
            </a:fld>
            <a:endParaRPr lang="en-US"/>
          </a:p>
        </p:txBody>
      </p:sp>
      <p:grpSp>
        <p:nvGrpSpPr>
          <p:cNvPr id="7" name="Gruppieren 6">
            <a:extLst>
              <a:ext uri="{FF2B5EF4-FFF2-40B4-BE49-F238E27FC236}">
                <a16:creationId xmlns:a16="http://schemas.microsoft.com/office/drawing/2014/main" id="{BEDF5265-7FC7-44A3-8CC8-23443262A0C9}"/>
              </a:ext>
            </a:extLst>
          </p:cNvPr>
          <p:cNvGrpSpPr/>
          <p:nvPr/>
        </p:nvGrpSpPr>
        <p:grpSpPr>
          <a:xfrm>
            <a:off x="10092150" y="5400976"/>
            <a:ext cx="2242481" cy="672908"/>
            <a:chOff x="10092150" y="5400976"/>
            <a:chExt cx="2242481" cy="672908"/>
          </a:xfrm>
        </p:grpSpPr>
        <p:pic>
          <p:nvPicPr>
            <p:cNvPr id="9" name="Grafik 8">
              <a:hlinkClick r:id="rId8"/>
              <a:extLst>
                <a:ext uri="{FF2B5EF4-FFF2-40B4-BE49-F238E27FC236}">
                  <a16:creationId xmlns:a16="http://schemas.microsoft.com/office/drawing/2014/main" id="{33F08561-BB8C-40F4-89AB-76B19A3E3F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68E0B8A6-D842-47F6-9079-D8AF6E280401}"/>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0803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a:t>
            </a:r>
          </a:p>
        </p:txBody>
      </p:sp>
      <p:sp>
        <p:nvSpPr>
          <p:cNvPr id="1055" name="Textplatzhalter 1054">
            <a:extLst>
              <a:ext uri="{FF2B5EF4-FFF2-40B4-BE49-F238E27FC236}">
                <a16:creationId xmlns:a16="http://schemas.microsoft.com/office/drawing/2014/main" id="{FCAA910A-29D9-4171-952C-89542BC39386}"/>
              </a:ext>
            </a:extLst>
          </p:cNvPr>
          <p:cNvSpPr>
            <a:spLocks noGrp="1"/>
          </p:cNvSpPr>
          <p:nvPr>
            <p:ph type="body" idx="1"/>
          </p:nvPr>
        </p:nvSpPr>
        <p:spPr/>
        <p:txBody>
          <a:bodyPr>
            <a:normAutofit fontScale="92500" lnSpcReduction="20000"/>
          </a:bodyPr>
          <a:lstStyle/>
          <a:p>
            <a:r>
              <a:rPr lang="en-US" dirty="0"/>
              <a:t>Frameworks / Dependencies</a:t>
            </a:r>
          </a:p>
        </p:txBody>
      </p:sp>
      <p:sp>
        <p:nvSpPr>
          <p:cNvPr id="6" name="Inhaltsplatzhalter 5">
            <a:extLst>
              <a:ext uri="{FF2B5EF4-FFF2-40B4-BE49-F238E27FC236}">
                <a16:creationId xmlns:a16="http://schemas.microsoft.com/office/drawing/2014/main" id="{4351C7F1-6719-473F-B648-100612067068}"/>
              </a:ext>
            </a:extLst>
          </p:cNvPr>
          <p:cNvSpPr>
            <a:spLocks noGrp="1"/>
          </p:cNvSpPr>
          <p:nvPr>
            <p:ph sz="half" idx="2"/>
          </p:nvPr>
        </p:nvSpPr>
        <p:spPr/>
        <p:txBody>
          <a:bodyPr>
            <a:normAutofit fontScale="92500" lnSpcReduction="20000"/>
          </a:bodyPr>
          <a:lstStyle/>
          <a:p>
            <a:r>
              <a:rPr lang="en-US" dirty="0"/>
              <a:t>React</a:t>
            </a:r>
          </a:p>
          <a:p>
            <a:r>
              <a:rPr lang="en-US" dirty="0"/>
              <a:t>Redux</a:t>
            </a:r>
          </a:p>
          <a:p>
            <a:r>
              <a:rPr lang="en-US" dirty="0"/>
              <a:t>Firebase</a:t>
            </a:r>
          </a:p>
          <a:p>
            <a:r>
              <a:rPr lang="en-US" dirty="0" err="1"/>
              <a:t>Firestore</a:t>
            </a:r>
            <a:r>
              <a:rPr lang="en-US" dirty="0"/>
              <a:t> (NoSQL)</a:t>
            </a:r>
          </a:p>
          <a:p>
            <a:r>
              <a:rPr lang="en-US" dirty="0"/>
              <a:t>Material UI </a:t>
            </a:r>
          </a:p>
          <a:p>
            <a:r>
              <a:rPr lang="en-US" dirty="0"/>
              <a:t>Node &amp; NPM</a:t>
            </a:r>
          </a:p>
        </p:txBody>
      </p:sp>
      <p:sp>
        <p:nvSpPr>
          <p:cNvPr id="1056" name="Textplatzhalter 1055">
            <a:extLst>
              <a:ext uri="{FF2B5EF4-FFF2-40B4-BE49-F238E27FC236}">
                <a16:creationId xmlns:a16="http://schemas.microsoft.com/office/drawing/2014/main" id="{889F8ED3-4FDB-43BC-8EC4-E751B37EEEFB}"/>
              </a:ext>
            </a:extLst>
          </p:cNvPr>
          <p:cNvSpPr>
            <a:spLocks noGrp="1"/>
          </p:cNvSpPr>
          <p:nvPr>
            <p:ph type="body" sz="quarter" idx="3"/>
          </p:nvPr>
        </p:nvSpPr>
        <p:spPr/>
        <p:txBody>
          <a:bodyPr>
            <a:normAutofit fontScale="92500" lnSpcReduction="20000"/>
          </a:bodyPr>
          <a:lstStyle/>
          <a:p>
            <a:r>
              <a:rPr lang="en-US" dirty="0"/>
              <a:t>Languages</a:t>
            </a:r>
          </a:p>
        </p:txBody>
      </p:sp>
      <p:sp>
        <p:nvSpPr>
          <p:cNvPr id="1057" name="Inhaltsplatzhalter 1056">
            <a:extLst>
              <a:ext uri="{FF2B5EF4-FFF2-40B4-BE49-F238E27FC236}">
                <a16:creationId xmlns:a16="http://schemas.microsoft.com/office/drawing/2014/main" id="{8A2AE47A-4B10-4D55-B364-BF18691E6712}"/>
              </a:ext>
            </a:extLst>
          </p:cNvPr>
          <p:cNvSpPr>
            <a:spLocks noGrp="1"/>
          </p:cNvSpPr>
          <p:nvPr>
            <p:ph sz="quarter" idx="4"/>
          </p:nvPr>
        </p:nvSpPr>
        <p:spPr/>
        <p:txBody>
          <a:bodyPr>
            <a:normAutofit fontScale="92500" lnSpcReduction="20000"/>
          </a:bodyPr>
          <a:lstStyle/>
          <a:p>
            <a:r>
              <a:rPr lang="en-US" dirty="0"/>
              <a:t>HTML</a:t>
            </a:r>
          </a:p>
          <a:p>
            <a:r>
              <a:rPr lang="en-US" dirty="0"/>
              <a:t>CSS</a:t>
            </a:r>
          </a:p>
          <a:p>
            <a:r>
              <a:rPr lang="en-US" dirty="0"/>
              <a:t>JavaScript</a:t>
            </a:r>
          </a:p>
          <a:p>
            <a:r>
              <a:rPr lang="en-US" dirty="0"/>
              <a:t>TypeScript</a:t>
            </a:r>
          </a:p>
          <a:p>
            <a:r>
              <a:rPr lang="en-US" dirty="0"/>
              <a:t>YAML</a:t>
            </a:r>
          </a:p>
        </p:txBody>
      </p:sp>
      <p:sp>
        <p:nvSpPr>
          <p:cNvPr id="2" name="Datumsplatzhalter 1">
            <a:extLst>
              <a:ext uri="{FF2B5EF4-FFF2-40B4-BE49-F238E27FC236}">
                <a16:creationId xmlns:a16="http://schemas.microsoft.com/office/drawing/2014/main" id="{2AB7C55A-A466-4BCD-891C-19B550CB9EB7}"/>
              </a:ext>
            </a:extLst>
          </p:cNvPr>
          <p:cNvSpPr>
            <a:spLocks noGrp="1"/>
          </p:cNvSpPr>
          <p:nvPr>
            <p:ph type="dt" sz="half" idx="10"/>
          </p:nvPr>
        </p:nvSpPr>
        <p:spPr/>
        <p:txBody>
          <a:bodyPr/>
          <a:lstStyle/>
          <a:p>
            <a:fld id="{A7959F87-323E-4580-9B4B-42C0BB5FD87C}" type="datetime1">
              <a:rPr lang="en-US" smtClean="0"/>
              <a:t>6/17/2019</a:t>
            </a:fld>
            <a:endParaRPr lang="en-US" dirty="0"/>
          </a:p>
        </p:txBody>
      </p:sp>
      <p:sp>
        <p:nvSpPr>
          <p:cNvPr id="3" name="Fußzeilenplatzhalter 2">
            <a:extLst>
              <a:ext uri="{FF2B5EF4-FFF2-40B4-BE49-F238E27FC236}">
                <a16:creationId xmlns:a16="http://schemas.microsoft.com/office/drawing/2014/main" id="{9637BCA3-148C-476E-A35C-F3D8CF76C6E6}"/>
              </a:ext>
            </a:extLst>
          </p:cNvPr>
          <p:cNvSpPr>
            <a:spLocks noGrp="1"/>
          </p:cNvSpPr>
          <p:nvPr>
            <p:ph type="ftr" sz="quarter" idx="11"/>
          </p:nvPr>
        </p:nvSpPr>
        <p:spPr/>
        <p:txBody>
          <a:bodyPr/>
          <a:lstStyle/>
          <a:p>
            <a:r>
              <a:rPr lang="en-US"/>
              <a:t>Perfect Time - Software Engineering 18/19 - TINF17B2</a:t>
            </a:r>
            <a:endParaRPr lang="en-US" dirty="0"/>
          </a:p>
        </p:txBody>
      </p:sp>
      <p:sp>
        <p:nvSpPr>
          <p:cNvPr id="5" name="Foliennummernplatzhalter 4">
            <a:extLst>
              <a:ext uri="{FF2B5EF4-FFF2-40B4-BE49-F238E27FC236}">
                <a16:creationId xmlns:a16="http://schemas.microsoft.com/office/drawing/2014/main" id="{CD24B5A1-B1DD-40B7-B053-A96C252010F5}"/>
              </a:ext>
            </a:extLst>
          </p:cNvPr>
          <p:cNvSpPr>
            <a:spLocks noGrp="1"/>
          </p:cNvSpPr>
          <p:nvPr>
            <p:ph type="sldNum" sz="quarter" idx="12"/>
          </p:nvPr>
        </p:nvSpPr>
        <p:spPr/>
        <p:txBody>
          <a:bodyPr/>
          <a:lstStyle/>
          <a:p>
            <a:fld id="{74D7FCC3-41A2-4C40-B414-1C3BC48AFBF9}" type="slidenum">
              <a:rPr lang="en-US" smtClean="0"/>
              <a:t>12</a:t>
            </a:fld>
            <a:endParaRPr lang="en-US" dirty="0"/>
          </a:p>
        </p:txBody>
      </p:sp>
      <p:pic>
        <p:nvPicPr>
          <p:cNvPr id="26" name="Grafik 25">
            <a:extLst>
              <a:ext uri="{FF2B5EF4-FFF2-40B4-BE49-F238E27FC236}">
                <a16:creationId xmlns:a16="http://schemas.microsoft.com/office/drawing/2014/main" id="{438F0DAB-07FE-4D6E-B656-AC024A6E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20061" y="2769823"/>
            <a:ext cx="1165914" cy="823912"/>
          </a:xfrm>
          <a:prstGeom prst="rect">
            <a:avLst/>
          </a:prstGeom>
        </p:spPr>
      </p:pic>
      <p:pic>
        <p:nvPicPr>
          <p:cNvPr id="28" name="Grafik 27" descr="Ein Bild, das Vektorgrafiken enthält.&#10;&#10;Automatisch generierte Beschreibung">
            <a:extLst>
              <a:ext uri="{FF2B5EF4-FFF2-40B4-BE49-F238E27FC236}">
                <a16:creationId xmlns:a16="http://schemas.microsoft.com/office/drawing/2014/main" id="{67A9D7A4-326E-4728-806E-BF55AADB5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193" y="3231471"/>
            <a:ext cx="604241" cy="546100"/>
          </a:xfrm>
          <a:prstGeom prst="rect">
            <a:avLst/>
          </a:prstGeom>
        </p:spPr>
      </p:pic>
      <p:pic>
        <p:nvPicPr>
          <p:cNvPr id="30" name="Grafik 29" descr="Ein Bild, das Briefpapier, Umschlag enthält.&#10;&#10;Automatisch generierte Beschreibung">
            <a:extLst>
              <a:ext uri="{FF2B5EF4-FFF2-40B4-BE49-F238E27FC236}">
                <a16:creationId xmlns:a16="http://schemas.microsoft.com/office/drawing/2014/main" id="{61F3E59C-92AE-4E3C-922B-7A31FD354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04" y="3753482"/>
            <a:ext cx="604242" cy="604242"/>
          </a:xfrm>
          <a:prstGeom prst="rect">
            <a:avLst/>
          </a:prstGeom>
        </p:spPr>
      </p:pic>
      <p:pic>
        <p:nvPicPr>
          <p:cNvPr id="1024" name="Grafik 1023">
            <a:extLst>
              <a:ext uri="{FF2B5EF4-FFF2-40B4-BE49-F238E27FC236}">
                <a16:creationId xmlns:a16="http://schemas.microsoft.com/office/drawing/2014/main" id="{DB9CC8C6-7B0C-4BA7-93C5-D3762260F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61" y="4159249"/>
            <a:ext cx="597949" cy="604243"/>
          </a:xfrm>
          <a:prstGeom prst="rect">
            <a:avLst/>
          </a:prstGeom>
        </p:spPr>
      </p:pic>
      <p:pic>
        <p:nvPicPr>
          <p:cNvPr id="1026" name="Grafik 1025">
            <a:extLst>
              <a:ext uri="{FF2B5EF4-FFF2-40B4-BE49-F238E27FC236}">
                <a16:creationId xmlns:a16="http://schemas.microsoft.com/office/drawing/2014/main" id="{A00F256F-EB6A-4B57-BD09-9FC34EACD5D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2575435" y="4625074"/>
            <a:ext cx="928552" cy="497928"/>
          </a:xfrm>
          <a:prstGeom prst="rect">
            <a:avLst/>
          </a:prstGeom>
        </p:spPr>
      </p:pic>
      <p:pic>
        <p:nvPicPr>
          <p:cNvPr id="1032" name="Grafik 1031">
            <a:extLst>
              <a:ext uri="{FF2B5EF4-FFF2-40B4-BE49-F238E27FC236}">
                <a16:creationId xmlns:a16="http://schemas.microsoft.com/office/drawing/2014/main" id="{AB747C98-3D9A-468C-A147-12FAC4D887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7386" y="5424730"/>
            <a:ext cx="1141847" cy="698430"/>
          </a:xfrm>
          <a:prstGeom prst="rect">
            <a:avLst/>
          </a:prstGeom>
        </p:spPr>
      </p:pic>
      <p:pic>
        <p:nvPicPr>
          <p:cNvPr id="1034" name="Grafik 1033" descr="Ein Bild, das ClipArt enthält.&#10;&#10;Automatisch generierte Beschreibung">
            <a:extLst>
              <a:ext uri="{FF2B5EF4-FFF2-40B4-BE49-F238E27FC236}">
                <a16:creationId xmlns:a16="http://schemas.microsoft.com/office/drawing/2014/main" id="{0B424B53-ACA0-4B85-AB8D-3B9264D3964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3036619" y="4983709"/>
            <a:ext cx="928553" cy="928553"/>
          </a:xfrm>
          <a:prstGeom prst="rect">
            <a:avLst/>
          </a:prstGeom>
        </p:spPr>
      </p:pic>
      <p:pic>
        <p:nvPicPr>
          <p:cNvPr id="1036" name="Grafik 1035">
            <a:extLst>
              <a:ext uri="{FF2B5EF4-FFF2-40B4-BE49-F238E27FC236}">
                <a16:creationId xmlns:a16="http://schemas.microsoft.com/office/drawing/2014/main" id="{4E9A2274-DEE5-4EC0-A890-EBBAF52084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9748" y="4033032"/>
            <a:ext cx="573971" cy="573971"/>
          </a:xfrm>
          <a:prstGeom prst="rect">
            <a:avLst/>
          </a:prstGeom>
        </p:spPr>
      </p:pic>
      <p:pic>
        <p:nvPicPr>
          <p:cNvPr id="1040" name="Grafik 1039" descr="Ein Bild, das Erste Hilfe-Kasten, ClipArt, Text enthält.&#10;&#10;Automatisch generierte Beschreibung">
            <a:extLst>
              <a:ext uri="{FF2B5EF4-FFF2-40B4-BE49-F238E27FC236}">
                <a16:creationId xmlns:a16="http://schemas.microsoft.com/office/drawing/2014/main" id="{C7C4D554-AE82-45C5-A886-C49BD0C602B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8066733" y="2719941"/>
            <a:ext cx="2136063" cy="1184447"/>
          </a:xfrm>
          <a:prstGeom prst="rect">
            <a:avLst/>
          </a:prstGeom>
        </p:spPr>
      </p:pic>
      <p:pic>
        <p:nvPicPr>
          <p:cNvPr id="1042" name="Grafik 1041" descr="Ein Bild, das ClipArt enthält.&#10;&#10;Automatisch generierte Beschreibung">
            <a:extLst>
              <a:ext uri="{FF2B5EF4-FFF2-40B4-BE49-F238E27FC236}">
                <a16:creationId xmlns:a16="http://schemas.microsoft.com/office/drawing/2014/main" id="{E6FDEDA2-AF41-47DD-98EE-B6FB374B754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7221238" y="4646711"/>
            <a:ext cx="1564749" cy="573970"/>
          </a:xfrm>
          <a:prstGeom prst="rect">
            <a:avLst/>
          </a:prstGeom>
        </p:spPr>
      </p:pic>
      <p:sp>
        <p:nvSpPr>
          <p:cNvPr id="17" name="Inhaltsplatzhalter 1056">
            <a:extLst>
              <a:ext uri="{FF2B5EF4-FFF2-40B4-BE49-F238E27FC236}">
                <a16:creationId xmlns:a16="http://schemas.microsoft.com/office/drawing/2014/main" id="{FE96D066-F193-45C5-8E44-A5033760AC5B}"/>
              </a:ext>
            </a:extLst>
          </p:cNvPr>
          <p:cNvSpPr txBox="1">
            <a:spLocks/>
          </p:cNvSpPr>
          <p:nvPr/>
        </p:nvSpPr>
        <p:spPr>
          <a:xfrm>
            <a:off x="6094337" y="5186387"/>
            <a:ext cx="2962799" cy="8022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dirty="0"/>
              <a:t>Script languages</a:t>
            </a:r>
          </a:p>
          <a:p>
            <a:pPr>
              <a:buFont typeface="Wingdings" panose="05000000000000000000" pitchFamily="2" charset="2"/>
              <a:buChar char="Ø"/>
            </a:pPr>
            <a:r>
              <a:rPr lang="en-US" dirty="0"/>
              <a:t>No class diagram</a:t>
            </a:r>
          </a:p>
        </p:txBody>
      </p:sp>
    </p:spTree>
    <p:extLst>
      <p:ext uri="{BB962C8B-B14F-4D97-AF65-F5344CB8AC3E}">
        <p14:creationId xmlns:p14="http://schemas.microsoft.com/office/powerpoint/2010/main" val="347068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8" name="Grafik 1047">
            <a:extLst>
              <a:ext uri="{FF2B5EF4-FFF2-40B4-BE49-F238E27FC236}">
                <a16:creationId xmlns:a16="http://schemas.microsoft.com/office/drawing/2014/main" id="{850B1DAB-FB22-4F38-A491-F289C067E0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7564257" y="3395820"/>
            <a:ext cx="2686072" cy="1167287"/>
          </a:xfrm>
          <a:prstGeom prst="rect">
            <a:avLst/>
          </a:prstGeom>
        </p:spPr>
      </p:pic>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(II)</a:t>
            </a:r>
          </a:p>
        </p:txBody>
      </p:sp>
      <p:sp>
        <p:nvSpPr>
          <p:cNvPr id="5" name="Textplatzhalter 4">
            <a:extLst>
              <a:ext uri="{FF2B5EF4-FFF2-40B4-BE49-F238E27FC236}">
                <a16:creationId xmlns:a16="http://schemas.microsoft.com/office/drawing/2014/main" id="{6487D3E4-A13F-4756-82B3-01C8294D470C}"/>
              </a:ext>
            </a:extLst>
          </p:cNvPr>
          <p:cNvSpPr>
            <a:spLocks noGrp="1"/>
          </p:cNvSpPr>
          <p:nvPr>
            <p:ph type="body" idx="1"/>
          </p:nvPr>
        </p:nvSpPr>
        <p:spPr/>
        <p:txBody>
          <a:bodyPr>
            <a:normAutofit fontScale="92500"/>
          </a:bodyPr>
          <a:lstStyle/>
          <a:p>
            <a:r>
              <a:rPr lang="en-US" dirty="0"/>
              <a:t>Process &amp; Documentation</a:t>
            </a:r>
          </a:p>
        </p:txBody>
      </p:sp>
      <p:sp>
        <p:nvSpPr>
          <p:cNvPr id="7" name="Inhaltsplatzhalter 6">
            <a:extLst>
              <a:ext uri="{FF2B5EF4-FFF2-40B4-BE49-F238E27FC236}">
                <a16:creationId xmlns:a16="http://schemas.microsoft.com/office/drawing/2014/main" id="{CC8C028E-6570-42A8-AEAF-BE5B9D01CA7F}"/>
              </a:ext>
            </a:extLst>
          </p:cNvPr>
          <p:cNvSpPr>
            <a:spLocks noGrp="1"/>
          </p:cNvSpPr>
          <p:nvPr>
            <p:ph sz="half" idx="2"/>
          </p:nvPr>
        </p:nvSpPr>
        <p:spPr/>
        <p:txBody>
          <a:bodyPr>
            <a:normAutofit fontScale="92500" lnSpcReduction="20000"/>
          </a:bodyPr>
          <a:lstStyle/>
          <a:p>
            <a:r>
              <a:rPr lang="en-US" dirty="0" err="1"/>
              <a:t>Codacy</a:t>
            </a:r>
            <a:r>
              <a:rPr lang="en-US" dirty="0"/>
              <a:t> </a:t>
            </a:r>
          </a:p>
          <a:p>
            <a:r>
              <a:rPr lang="en-US" dirty="0" err="1"/>
              <a:t>Codecov</a:t>
            </a:r>
            <a:endParaRPr lang="en-US" dirty="0"/>
          </a:p>
          <a:p>
            <a:r>
              <a:rPr lang="en-US" dirty="0"/>
              <a:t>Travis CI </a:t>
            </a:r>
          </a:p>
          <a:p>
            <a:r>
              <a:rPr lang="en-US" dirty="0"/>
              <a:t>GitHub</a:t>
            </a:r>
          </a:p>
          <a:p>
            <a:r>
              <a:rPr lang="en-US" dirty="0" err="1"/>
              <a:t>YouTrack</a:t>
            </a:r>
            <a:endParaRPr lang="en-US" dirty="0"/>
          </a:p>
          <a:p>
            <a:r>
              <a:rPr lang="en-US" dirty="0" err="1"/>
              <a:t>Wordpress</a:t>
            </a:r>
            <a:endParaRPr lang="en-US" dirty="0"/>
          </a:p>
          <a:p>
            <a:endParaRPr lang="en-US" dirty="0"/>
          </a:p>
        </p:txBody>
      </p:sp>
      <p:sp>
        <p:nvSpPr>
          <p:cNvPr id="10" name="Textplatzhalter 9">
            <a:extLst>
              <a:ext uri="{FF2B5EF4-FFF2-40B4-BE49-F238E27FC236}">
                <a16:creationId xmlns:a16="http://schemas.microsoft.com/office/drawing/2014/main" id="{20E36BFC-D2DF-4C00-958D-71C2544A7744}"/>
              </a:ext>
            </a:extLst>
          </p:cNvPr>
          <p:cNvSpPr>
            <a:spLocks noGrp="1"/>
          </p:cNvSpPr>
          <p:nvPr>
            <p:ph type="body" sz="quarter" idx="3"/>
          </p:nvPr>
        </p:nvSpPr>
        <p:spPr/>
        <p:txBody>
          <a:bodyPr>
            <a:normAutofit fontScale="92500"/>
          </a:bodyPr>
          <a:lstStyle/>
          <a:p>
            <a:r>
              <a:rPr lang="en-US" dirty="0"/>
              <a:t>Testing</a:t>
            </a:r>
          </a:p>
        </p:txBody>
      </p:sp>
      <p:sp>
        <p:nvSpPr>
          <p:cNvPr id="12" name="Inhaltsplatzhalter 11">
            <a:extLst>
              <a:ext uri="{FF2B5EF4-FFF2-40B4-BE49-F238E27FC236}">
                <a16:creationId xmlns:a16="http://schemas.microsoft.com/office/drawing/2014/main" id="{79DA8A34-FEDE-4002-818C-8F1A1BFCF9DC}"/>
              </a:ext>
            </a:extLst>
          </p:cNvPr>
          <p:cNvSpPr>
            <a:spLocks noGrp="1"/>
          </p:cNvSpPr>
          <p:nvPr>
            <p:ph sz="quarter" idx="4"/>
          </p:nvPr>
        </p:nvSpPr>
        <p:spPr/>
        <p:txBody>
          <a:bodyPr>
            <a:normAutofit fontScale="92500" lnSpcReduction="20000"/>
          </a:bodyPr>
          <a:lstStyle/>
          <a:p>
            <a:r>
              <a:rPr lang="en-US" dirty="0"/>
              <a:t>Jest</a:t>
            </a:r>
          </a:p>
          <a:p>
            <a:r>
              <a:rPr lang="en-US" dirty="0"/>
              <a:t>Faker</a:t>
            </a:r>
          </a:p>
          <a:p>
            <a:r>
              <a:rPr lang="en-US" dirty="0"/>
              <a:t>Cucumber</a:t>
            </a:r>
          </a:p>
          <a:p>
            <a:r>
              <a:rPr lang="en-US" dirty="0" err="1"/>
              <a:t>TestCafe</a:t>
            </a:r>
            <a:endParaRPr lang="en-US" dirty="0"/>
          </a:p>
          <a:p>
            <a:r>
              <a:rPr lang="en-US" dirty="0" err="1"/>
              <a:t>TSLint</a:t>
            </a:r>
            <a:endParaRPr lang="en-US" dirty="0"/>
          </a:p>
          <a:p>
            <a:endParaRPr lang="en-US" dirty="0"/>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6/17/2019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13</a:t>
            </a:fld>
            <a:endParaRPr lang="en-US" dirty="0"/>
          </a:p>
        </p:txBody>
      </p:sp>
      <p:pic>
        <p:nvPicPr>
          <p:cNvPr id="11" name="Grafik 10">
            <a:extLst>
              <a:ext uri="{FF2B5EF4-FFF2-40B4-BE49-F238E27FC236}">
                <a16:creationId xmlns:a16="http://schemas.microsoft.com/office/drawing/2014/main" id="{CAE0DFE1-F9B6-4CD4-8CE7-51C7FC45B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73" y="4098460"/>
            <a:ext cx="639227" cy="639227"/>
          </a:xfrm>
          <a:prstGeom prst="rect">
            <a:avLst/>
          </a:prstGeom>
        </p:spPr>
      </p:pic>
      <p:pic>
        <p:nvPicPr>
          <p:cNvPr id="13" name="Grafik 12" descr="Ein Bild, das Kleidung, Kopfbedeckung enthält.&#10;&#10;Automatisch generierte Beschreibung">
            <a:extLst>
              <a:ext uri="{FF2B5EF4-FFF2-40B4-BE49-F238E27FC236}">
                <a16:creationId xmlns:a16="http://schemas.microsoft.com/office/drawing/2014/main" id="{F5D24AD1-3A99-4699-9958-23FAE8A10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8740" y="3679077"/>
            <a:ext cx="574524" cy="569937"/>
          </a:xfrm>
          <a:prstGeom prst="rect">
            <a:avLst/>
          </a:prstGeom>
        </p:spPr>
      </p:pic>
      <p:pic>
        <p:nvPicPr>
          <p:cNvPr id="15" name="Grafik 14">
            <a:extLst>
              <a:ext uri="{FF2B5EF4-FFF2-40B4-BE49-F238E27FC236}">
                <a16:creationId xmlns:a16="http://schemas.microsoft.com/office/drawing/2014/main" id="{9BA01EBE-F556-4E8C-BC97-DA2DD5D92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285" y="3332727"/>
            <a:ext cx="667435" cy="500576"/>
          </a:xfrm>
          <a:prstGeom prst="rect">
            <a:avLst/>
          </a:prstGeom>
        </p:spPr>
      </p:pic>
      <p:pic>
        <p:nvPicPr>
          <p:cNvPr id="17" name="Grafik 16" descr="Ein Bild, das ClipArt enthält.&#10;&#10;Automatisch generierte Beschreibung">
            <a:extLst>
              <a:ext uri="{FF2B5EF4-FFF2-40B4-BE49-F238E27FC236}">
                <a16:creationId xmlns:a16="http://schemas.microsoft.com/office/drawing/2014/main" id="{405C681D-5682-4C8C-BF22-17046515F7D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2386017" y="2854785"/>
            <a:ext cx="791268" cy="569937"/>
          </a:xfrm>
          <a:prstGeom prst="rect">
            <a:avLst/>
          </a:prstGeom>
        </p:spPr>
      </p:pic>
      <p:sp>
        <p:nvSpPr>
          <p:cNvPr id="18" name="AutoShape 2" descr="Quellbild anzeigen">
            <a:extLst>
              <a:ext uri="{FF2B5EF4-FFF2-40B4-BE49-F238E27FC236}">
                <a16:creationId xmlns:a16="http://schemas.microsoft.com/office/drawing/2014/main" id="{06163B3D-C259-4859-92B0-59E6DF30D7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onfluence.jetbrains.com/download/attachments/38084/TSYSPUB?version=1&amp;modificationDate=1449766720000&amp;api=v2">
            <a:extLst>
              <a:ext uri="{FF2B5EF4-FFF2-40B4-BE49-F238E27FC236}">
                <a16:creationId xmlns:a16="http://schemas.microsoft.com/office/drawing/2014/main" id="{64C343F8-05CA-48B6-A745-0A4A8F296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6789" y="4607169"/>
            <a:ext cx="560993" cy="5609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descr="Ein Bild, das Objekt enthält.&#10;&#10;Automatisch generierte Beschreibung">
            <a:extLst>
              <a:ext uri="{FF2B5EF4-FFF2-40B4-BE49-F238E27FC236}">
                <a16:creationId xmlns:a16="http://schemas.microsoft.com/office/drawing/2014/main" id="{80C32EFC-CD32-4384-A438-4934DE4AC6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651" y="5154111"/>
            <a:ext cx="569387" cy="569387"/>
          </a:xfrm>
          <a:prstGeom prst="rect">
            <a:avLst/>
          </a:prstGeom>
        </p:spPr>
      </p:pic>
      <p:pic>
        <p:nvPicPr>
          <p:cNvPr id="1044" name="Grafik 1043" descr="Ein Bild, das Vektorgrafiken enthält.&#10;&#10;Automatisch generierte Beschreibung">
            <a:extLst>
              <a:ext uri="{FF2B5EF4-FFF2-40B4-BE49-F238E27FC236}">
                <a16:creationId xmlns:a16="http://schemas.microsoft.com/office/drawing/2014/main" id="{9D039729-28E6-45B2-ADF9-6F00C38B3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4324" y="2706214"/>
            <a:ext cx="639866" cy="639866"/>
          </a:xfrm>
          <a:prstGeom prst="rect">
            <a:avLst/>
          </a:prstGeom>
        </p:spPr>
      </p:pic>
      <p:pic>
        <p:nvPicPr>
          <p:cNvPr id="1046" name="Grafik 1045" descr="Ein Bild, das ClipArt enthält.&#10;&#10;Automatisch generierte Beschreibung">
            <a:extLst>
              <a:ext uri="{FF2B5EF4-FFF2-40B4-BE49-F238E27FC236}">
                <a16:creationId xmlns:a16="http://schemas.microsoft.com/office/drawing/2014/main" id="{70B3FB81-9B8D-49C9-A09A-0F30DB57C7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7090175" y="3296339"/>
            <a:ext cx="1564773" cy="508352"/>
          </a:xfrm>
          <a:prstGeom prst="rect">
            <a:avLst/>
          </a:prstGeom>
        </p:spPr>
      </p:pic>
      <p:pic>
        <p:nvPicPr>
          <p:cNvPr id="1050" name="Grafik 1049">
            <a:extLst>
              <a:ext uri="{FF2B5EF4-FFF2-40B4-BE49-F238E27FC236}">
                <a16:creationId xmlns:a16="http://schemas.microsoft.com/office/drawing/2014/main" id="{119246B6-681D-43FF-B4AE-D4686F8CAA2E}"/>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7486781" y="3957854"/>
            <a:ext cx="973072" cy="896841"/>
          </a:xfrm>
          <a:prstGeom prst="rect">
            <a:avLst/>
          </a:prstGeom>
        </p:spPr>
      </p:pic>
      <p:pic>
        <p:nvPicPr>
          <p:cNvPr id="3" name="Grafik 2">
            <a:extLst>
              <a:ext uri="{FF2B5EF4-FFF2-40B4-BE49-F238E27FC236}">
                <a16:creationId xmlns:a16="http://schemas.microsoft.com/office/drawing/2014/main" id="{39FA0771-10CE-4445-B6B7-210BEC85CA4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7218645" y="4693145"/>
            <a:ext cx="668450" cy="668450"/>
          </a:xfrm>
          <a:prstGeom prst="rect">
            <a:avLst/>
          </a:prstGeom>
        </p:spPr>
      </p:pic>
    </p:spTree>
    <p:extLst>
      <p:ext uri="{BB962C8B-B14F-4D97-AF65-F5344CB8AC3E}">
        <p14:creationId xmlns:p14="http://schemas.microsoft.com/office/powerpoint/2010/main" val="91153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C46B76-DF7B-4AA7-9D0F-269BD4BECD10}"/>
              </a:ext>
            </a:extLst>
          </p:cNvPr>
          <p:cNvSpPr>
            <a:spLocks noGrp="1"/>
          </p:cNvSpPr>
          <p:nvPr>
            <p:ph type="title"/>
          </p:nvPr>
        </p:nvSpPr>
        <p:spPr/>
        <p:txBody>
          <a:bodyPr/>
          <a:lstStyle/>
          <a:p>
            <a:r>
              <a:rPr lang="en-US" dirty="0"/>
              <a:t>What is the foundation of Perfect Time?</a:t>
            </a:r>
            <a:br>
              <a:rPr lang="en-US" dirty="0"/>
            </a:br>
            <a:r>
              <a:rPr lang="en-US" dirty="0"/>
              <a:t>Tech Stack &amp; Process</a:t>
            </a:r>
          </a:p>
        </p:txBody>
      </p:sp>
      <p:sp>
        <p:nvSpPr>
          <p:cNvPr id="2" name="Datumsplatzhalter 1">
            <a:extLst>
              <a:ext uri="{FF2B5EF4-FFF2-40B4-BE49-F238E27FC236}">
                <a16:creationId xmlns:a16="http://schemas.microsoft.com/office/drawing/2014/main" id="{8FB2DA8A-0963-45A9-BDF7-88DB9194574F}"/>
              </a:ext>
            </a:extLst>
          </p:cNvPr>
          <p:cNvSpPr>
            <a:spLocks noGrp="1"/>
          </p:cNvSpPr>
          <p:nvPr>
            <p:ph type="dt" sz="half" idx="10"/>
          </p:nvPr>
        </p:nvSpPr>
        <p:spPr/>
        <p:txBody>
          <a:bodyPr/>
          <a:lstStyle/>
          <a:p>
            <a:fld id="{6FF7CF40-44A0-4897-848C-B69B95DC02B2}" type="datetime1">
              <a:rPr lang="en-US" smtClean="0"/>
              <a:t>6/17/2019</a:t>
            </a:fld>
            <a:endParaRPr lang="en-US" dirty="0"/>
          </a:p>
        </p:txBody>
      </p:sp>
      <p:sp>
        <p:nvSpPr>
          <p:cNvPr id="6" name="Fußzeilenplatzhalter 5">
            <a:extLst>
              <a:ext uri="{FF2B5EF4-FFF2-40B4-BE49-F238E27FC236}">
                <a16:creationId xmlns:a16="http://schemas.microsoft.com/office/drawing/2014/main" id="{81DB3B3C-9A42-43F6-A6C3-839920DDC475}"/>
              </a:ext>
            </a:extLst>
          </p:cNvPr>
          <p:cNvSpPr>
            <a:spLocks noGrp="1"/>
          </p:cNvSpPr>
          <p:nvPr>
            <p:ph type="ftr" sz="quarter" idx="11"/>
          </p:nvPr>
        </p:nvSpPr>
        <p:spPr/>
        <p:txBody>
          <a:bodyPr/>
          <a:lstStyle/>
          <a:p>
            <a:r>
              <a:rPr lang="en-US"/>
              <a:t>Perfect Time - Software Engineering 18/19 - TINF17B2</a:t>
            </a:r>
            <a:endParaRPr lang="en-US" dirty="0"/>
          </a:p>
        </p:txBody>
      </p:sp>
      <p:sp>
        <p:nvSpPr>
          <p:cNvPr id="8" name="Foliennummernplatzhalter 7">
            <a:extLst>
              <a:ext uri="{FF2B5EF4-FFF2-40B4-BE49-F238E27FC236}">
                <a16:creationId xmlns:a16="http://schemas.microsoft.com/office/drawing/2014/main" id="{E87BF556-8314-426A-9AF6-ADA74464CF54}"/>
              </a:ext>
            </a:extLst>
          </p:cNvPr>
          <p:cNvSpPr>
            <a:spLocks noGrp="1"/>
          </p:cNvSpPr>
          <p:nvPr>
            <p:ph type="sldNum" sz="quarter" idx="12"/>
          </p:nvPr>
        </p:nvSpPr>
        <p:spPr/>
        <p:txBody>
          <a:bodyPr/>
          <a:lstStyle/>
          <a:p>
            <a:fld id="{74D7FCC3-41A2-4C40-B414-1C3BC48AFBF9}" type="slidenum">
              <a:rPr lang="en-US" smtClean="0"/>
              <a:t>14</a:t>
            </a:fld>
            <a:endParaRPr lang="en-US" dirty="0"/>
          </a:p>
        </p:txBody>
      </p:sp>
      <p:graphicFrame>
        <p:nvGraphicFramePr>
          <p:cNvPr id="26" name="Inhaltsplatzhalter 7">
            <a:extLst>
              <a:ext uri="{FF2B5EF4-FFF2-40B4-BE49-F238E27FC236}">
                <a16:creationId xmlns:a16="http://schemas.microsoft.com/office/drawing/2014/main" id="{4E10CA19-14B9-4CD2-8038-83E960214349}"/>
              </a:ext>
            </a:extLst>
          </p:cNvPr>
          <p:cNvGraphicFramePr>
            <a:graphicFrameLocks/>
          </p:cNvGraphicFramePr>
          <p:nvPr>
            <p:extLst>
              <p:ext uri="{D42A27DB-BD31-4B8C-83A1-F6EECF244321}">
                <p14:modId xmlns:p14="http://schemas.microsoft.com/office/powerpoint/2010/main" val="3950739036"/>
              </p:ext>
            </p:extLst>
          </p:nvPr>
        </p:nvGraphicFramePr>
        <p:xfrm>
          <a:off x="914400" y="1842869"/>
          <a:ext cx="10363200" cy="439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4" descr="https://confluence.jetbrains.com/download/attachments/38084/TSYSPUB?version=1&amp;modificationDate=1449766720000&amp;api=v2">
            <a:extLst>
              <a:ext uri="{FF2B5EF4-FFF2-40B4-BE49-F238E27FC236}">
                <a16:creationId xmlns:a16="http://schemas.microsoft.com/office/drawing/2014/main" id="{6E326C04-89F3-4CB0-B55E-75C1EBF53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157" y="1973354"/>
            <a:ext cx="575375" cy="57537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7">
            <a:extLst>
              <a:ext uri="{FF2B5EF4-FFF2-40B4-BE49-F238E27FC236}">
                <a16:creationId xmlns:a16="http://schemas.microsoft.com/office/drawing/2014/main" id="{2B3F420F-C489-4A56-84D3-4445A085EC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990240" y="3403109"/>
            <a:ext cx="751661" cy="531173"/>
          </a:xfrm>
          <a:prstGeom prst="rect">
            <a:avLst/>
          </a:prstGeom>
        </p:spPr>
      </p:pic>
      <p:pic>
        <p:nvPicPr>
          <p:cNvPr id="29" name="Grafik 28">
            <a:extLst>
              <a:ext uri="{FF2B5EF4-FFF2-40B4-BE49-F238E27FC236}">
                <a16:creationId xmlns:a16="http://schemas.microsoft.com/office/drawing/2014/main" id="{C77AB39A-15D4-4CDB-ACD6-C08C59ADB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4119" y="4291914"/>
            <a:ext cx="336653" cy="336653"/>
          </a:xfrm>
          <a:prstGeom prst="rect">
            <a:avLst/>
          </a:prstGeom>
        </p:spPr>
      </p:pic>
      <p:pic>
        <p:nvPicPr>
          <p:cNvPr id="30" name="Grafik 29">
            <a:extLst>
              <a:ext uri="{FF2B5EF4-FFF2-40B4-BE49-F238E27FC236}">
                <a16:creationId xmlns:a16="http://schemas.microsoft.com/office/drawing/2014/main" id="{8D2F1A56-CC61-4C23-AD25-00AB5EFAB4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41901" y="4990733"/>
            <a:ext cx="637678" cy="637678"/>
          </a:xfrm>
          <a:prstGeom prst="rect">
            <a:avLst/>
          </a:prstGeom>
        </p:spPr>
      </p:pic>
      <p:pic>
        <p:nvPicPr>
          <p:cNvPr id="31" name="Grafik 30">
            <a:extLst>
              <a:ext uri="{FF2B5EF4-FFF2-40B4-BE49-F238E27FC236}">
                <a16:creationId xmlns:a16="http://schemas.microsoft.com/office/drawing/2014/main" id="{681207E2-1EDE-4487-8856-F0072E69797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888" b="89888" l="9277" r="94141">
                        <a14:foregroundMark x1="88184" y1="39775" x2="88867" y2="21348"/>
                        <a14:foregroundMark x1="88867" y1="21348" x2="87207" y2="17753"/>
                        <a14:foregroundMark x1="94238" y1="35955" x2="92383" y2="33258"/>
                        <a14:foregroundMark x1="90527" y1="39775" x2="90039" y2="42022"/>
                        <a14:foregroundMark x1="79492" y1="56854" x2="79492" y2="47865"/>
                        <a14:foregroundMark x1="75098" y1="48989" x2="70703" y2="49888"/>
                        <a14:foregroundMark x1="59473" y1="40899" x2="62305" y2="44719"/>
                        <a14:foregroundMark x1="50098" y1="45169" x2="52441" y2="45169"/>
                        <a14:foregroundMark x1="37988" y1="56404" x2="40820" y2="56854"/>
                        <a14:foregroundMark x1="28223" y1="46742" x2="28223" y2="49438"/>
                        <a14:foregroundMark x1="24512" y1="47191" x2="24512" y2="50562"/>
                        <a14:foregroundMark x1="9277" y1="46742" x2="9277" y2="51011"/>
                      </a14:backgroundRemoval>
                    </a14:imgEffect>
                  </a14:imgLayer>
                </a14:imgProps>
              </a:ext>
              <a:ext uri="{28A0092B-C50C-407E-A947-70E740481C1C}">
                <a14:useLocalDpi xmlns:a14="http://schemas.microsoft.com/office/drawing/2010/main" val="0"/>
              </a:ext>
            </a:extLst>
          </a:blip>
          <a:stretch>
            <a:fillRect/>
          </a:stretch>
        </p:blipFill>
        <p:spPr>
          <a:xfrm>
            <a:off x="4994268" y="5628411"/>
            <a:ext cx="2196457" cy="954515"/>
          </a:xfrm>
          <a:prstGeom prst="rect">
            <a:avLst/>
          </a:prstGeom>
        </p:spPr>
      </p:pic>
      <p:pic>
        <p:nvPicPr>
          <p:cNvPr id="32" name="Grafik 31" descr="Ein Bild, das Vektorgrafiken enthält.&#10;&#10;Automatisch generierte Beschreibung">
            <a:extLst>
              <a:ext uri="{FF2B5EF4-FFF2-40B4-BE49-F238E27FC236}">
                <a16:creationId xmlns:a16="http://schemas.microsoft.com/office/drawing/2014/main" id="{A653C5D4-6366-4EC4-B2AE-69DA6DA93A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1590" y="4992961"/>
            <a:ext cx="639866" cy="639866"/>
          </a:xfrm>
          <a:prstGeom prst="rect">
            <a:avLst/>
          </a:prstGeom>
        </p:spPr>
      </p:pic>
      <p:pic>
        <p:nvPicPr>
          <p:cNvPr id="33" name="Grafik 32" descr="Ein Bild, das ClipArt enthält.&#10;&#10;Automatisch generierte Beschreibung">
            <a:extLst>
              <a:ext uri="{FF2B5EF4-FFF2-40B4-BE49-F238E27FC236}">
                <a16:creationId xmlns:a16="http://schemas.microsoft.com/office/drawing/2014/main" id="{E55BB8C9-7849-4D9E-B658-B3DD37E96EE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375" b="89844" l="8376" r="92893">
                        <a14:foregroundMark x1="9137" y1="27344" x2="8629" y2="55469"/>
                        <a14:foregroundMark x1="19036" y1="50000" x2="23350" y2="49219"/>
                        <a14:foregroundMark x1="47462" y1="52344" x2="54822" y2="52344"/>
                        <a14:foregroundMark x1="62437" y1="36719" x2="62437" y2="53906"/>
                        <a14:foregroundMark x1="68528" y1="69531" x2="69036" y2="69531"/>
                        <a14:foregroundMark x1="76904" y1="36719" x2="76904" y2="60156"/>
                        <a14:foregroundMark x1="73350" y1="89844" x2="76142" y2="67969"/>
                        <a14:foregroundMark x1="76142" y1="67969" x2="76142" y2="60938"/>
                        <a14:foregroundMark x1="75127" y1="18750" x2="76904" y2="21875"/>
                        <a14:foregroundMark x1="84712" y1="53812" x2="84264" y2="46094"/>
                        <a14:foregroundMark x1="85533" y1="67969" x2="85390" y2="65503"/>
                        <a14:foregroundMark x1="84264" y1="46094" x2="83503" y2="42188"/>
                        <a14:foregroundMark x1="92893" y1="66406" x2="92893" y2="59375"/>
                        <a14:backgroundMark x1="85533" y1="60156" x2="84264" y2="59375"/>
                        <a14:backgroundMark x1="85533" y1="58594" x2="84010" y2="57031"/>
                      </a14:backgroundRemoval>
                    </a14:imgEffect>
                  </a14:imgLayer>
                </a14:imgProps>
              </a:ext>
              <a:ext uri="{28A0092B-C50C-407E-A947-70E740481C1C}">
                <a14:useLocalDpi xmlns:a14="http://schemas.microsoft.com/office/drawing/2010/main" val="0"/>
              </a:ext>
            </a:extLst>
          </a:blip>
          <a:stretch>
            <a:fillRect/>
          </a:stretch>
        </p:blipFill>
        <p:spPr>
          <a:xfrm>
            <a:off x="5095223" y="4962713"/>
            <a:ext cx="1564773" cy="508352"/>
          </a:xfrm>
          <a:prstGeom prst="rect">
            <a:avLst/>
          </a:prstGeom>
        </p:spPr>
      </p:pic>
      <p:pic>
        <p:nvPicPr>
          <p:cNvPr id="34" name="Grafik 33">
            <a:extLst>
              <a:ext uri="{FF2B5EF4-FFF2-40B4-BE49-F238E27FC236}">
                <a16:creationId xmlns:a16="http://schemas.microsoft.com/office/drawing/2014/main" id="{59B63B65-6F3C-44AC-A8E1-749B94AA4CD7}"/>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7051" b="90783" l="10000" r="90000">
                        <a14:foregroundMark x1="35207" y1="56213" x2="17456" y2="68047"/>
                        <a14:foregroundMark x1="49112" y1="71302" x2="65680" y2="70118"/>
                        <a14:foregroundMark x1="65680" y1="70118" x2="81657" y2="70118"/>
                        <a14:foregroundMark x1="81657" y1="70118" x2="69231" y2="59467"/>
                        <a14:foregroundMark x1="69231" y1="59467" x2="61538" y2="57101"/>
                      </a14:backgroundRemoval>
                    </a14:imgEffect>
                  </a14:imgLayer>
                </a14:imgProps>
              </a:ext>
              <a:ext uri="{28A0092B-C50C-407E-A947-70E740481C1C}">
                <a14:useLocalDpi xmlns:a14="http://schemas.microsoft.com/office/drawing/2010/main" val="0"/>
              </a:ext>
            </a:extLst>
          </a:blip>
          <a:srcRect t="7834"/>
          <a:stretch/>
        </p:blipFill>
        <p:spPr>
          <a:xfrm>
            <a:off x="4993537" y="5385872"/>
            <a:ext cx="674352" cy="621523"/>
          </a:xfrm>
          <a:prstGeom prst="rect">
            <a:avLst/>
          </a:prstGeom>
        </p:spPr>
      </p:pic>
      <p:pic>
        <p:nvPicPr>
          <p:cNvPr id="35" name="Grafik 34">
            <a:extLst>
              <a:ext uri="{FF2B5EF4-FFF2-40B4-BE49-F238E27FC236}">
                <a16:creationId xmlns:a16="http://schemas.microsoft.com/office/drawing/2014/main" id="{4BAFF869-59C0-49AF-BF72-DBAA28DC0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9402" y="3449652"/>
            <a:ext cx="604242" cy="604242"/>
          </a:xfrm>
          <a:prstGeom prst="rect">
            <a:avLst/>
          </a:prstGeom>
        </p:spPr>
      </p:pic>
      <p:pic>
        <p:nvPicPr>
          <p:cNvPr id="36" name="Grafik 35" descr="Ein Bild, das Briefpapier, Umschlag enthält.&#10;&#10;Automatisch generierte Beschreibung">
            <a:extLst>
              <a:ext uri="{FF2B5EF4-FFF2-40B4-BE49-F238E27FC236}">
                <a16:creationId xmlns:a16="http://schemas.microsoft.com/office/drawing/2014/main" id="{FE1BF401-DE0D-41E3-AA1B-1FB0352ABB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59996" y="2512331"/>
            <a:ext cx="604242" cy="604242"/>
          </a:xfrm>
          <a:prstGeom prst="rect">
            <a:avLst/>
          </a:prstGeom>
        </p:spPr>
      </p:pic>
      <p:pic>
        <p:nvPicPr>
          <p:cNvPr id="37" name="Grafik 36" descr="Ein Bild, das Kleidung, Kopfbedeckung enthält.&#10;&#10;Automatisch generierte Beschreibung">
            <a:extLst>
              <a:ext uri="{FF2B5EF4-FFF2-40B4-BE49-F238E27FC236}">
                <a16:creationId xmlns:a16="http://schemas.microsoft.com/office/drawing/2014/main" id="{CB4BC989-B168-4F1A-B637-600A49B1B69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64253" y="1916406"/>
            <a:ext cx="445271" cy="441716"/>
          </a:xfrm>
          <a:prstGeom prst="rect">
            <a:avLst/>
          </a:prstGeom>
        </p:spPr>
      </p:pic>
      <p:pic>
        <p:nvPicPr>
          <p:cNvPr id="38" name="Grafik 37">
            <a:extLst>
              <a:ext uri="{FF2B5EF4-FFF2-40B4-BE49-F238E27FC236}">
                <a16:creationId xmlns:a16="http://schemas.microsoft.com/office/drawing/2014/main" id="{760DC983-3727-4657-AB0D-59933EE126D8}"/>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2250" b="98125" l="2500" r="95750">
                        <a14:foregroundMark x1="3500" y1="42750" x2="10500" y2="24000"/>
                        <a14:foregroundMark x1="10500" y1="24000" x2="18500" y2="13375"/>
                        <a14:foregroundMark x1="18500" y1="13375" x2="53875" y2="7375"/>
                        <a14:foregroundMark x1="53875" y1="7375" x2="81125" y2="30625"/>
                        <a14:foregroundMark x1="81125" y1="30625" x2="89500" y2="44625"/>
                        <a14:foregroundMark x1="89500" y1="44625" x2="86625" y2="75375"/>
                        <a14:foregroundMark x1="86625" y1="75375" x2="77500" y2="85250"/>
                        <a14:foregroundMark x1="77500" y1="85250" x2="37000" y2="90875"/>
                        <a14:foregroundMark x1="37000" y1="90875" x2="20625" y2="86000"/>
                        <a14:foregroundMark x1="20625" y1="86000" x2="6625" y2="65625"/>
                        <a14:foregroundMark x1="6625" y1="65625" x2="4500" y2="44375"/>
                        <a14:foregroundMark x1="25625" y1="48750" x2="84000" y2="31875"/>
                        <a14:foregroundMark x1="84000" y1="31875" x2="45625" y2="62125"/>
                        <a14:foregroundMark x1="45625" y1="62125" x2="65000" y2="53125"/>
                        <a14:foregroundMark x1="65000" y1="53125" x2="42750" y2="70500"/>
                        <a14:foregroundMark x1="42750" y1="70500" x2="25000" y2="77875"/>
                        <a14:foregroundMark x1="61125" y1="92125" x2="46250" y2="89875"/>
                        <a14:foregroundMark x1="46250" y1="89875" x2="30250" y2="79250"/>
                        <a14:foregroundMark x1="30250" y1="79250" x2="23250" y2="67375"/>
                        <a14:foregroundMark x1="23250" y1="67375" x2="35625" y2="33375"/>
                        <a14:foregroundMark x1="35625" y1="33375" x2="39625" y2="27875"/>
                        <a14:foregroundMark x1="31625" y1="83875" x2="58500" y2="84125"/>
                        <a14:foregroundMark x1="58500" y1="84125" x2="69125" y2="83500"/>
                        <a14:foregroundMark x1="27000" y1="69875" x2="84125" y2="79125"/>
                        <a14:foregroundMark x1="84125" y1="79125" x2="87625" y2="78250"/>
                        <a14:foregroundMark x1="19375" y1="87125" x2="29750" y2="92625"/>
                        <a14:foregroundMark x1="29750" y1="92625" x2="59625" y2="95125"/>
                        <a14:foregroundMark x1="59625" y1="95125" x2="71125" y2="94250"/>
                        <a14:foregroundMark x1="71125" y1="94250" x2="80875" y2="87375"/>
                        <a14:foregroundMark x1="80875" y1="87375" x2="92750" y2="65000"/>
                        <a14:foregroundMark x1="92750" y1="65000" x2="95125" y2="40625"/>
                        <a14:foregroundMark x1="95125" y1="40625" x2="83750" y2="17125"/>
                        <a14:foregroundMark x1="83750" y1="17125" x2="57000" y2="5125"/>
                        <a14:foregroundMark x1="57000" y1="5125" x2="21250" y2="10250"/>
                        <a14:foregroundMark x1="21250" y1="10250" x2="19375" y2="12250"/>
                        <a14:foregroundMark x1="37875" y1="3625" x2="56500" y2="2250"/>
                        <a14:foregroundMark x1="56500" y1="2250" x2="62750" y2="4625"/>
                        <a14:foregroundMark x1="90625" y1="25875" x2="97750" y2="38625"/>
                        <a14:foregroundMark x1="97750" y1="38625" x2="99250" y2="50375"/>
                        <a14:foregroundMark x1="99250" y1="50375" x2="92875" y2="72750"/>
                        <a14:foregroundMark x1="92875" y1="72750" x2="90875" y2="75250"/>
                        <a14:foregroundMark x1="58750" y1="81250" x2="92125" y2="53125"/>
                        <a14:foregroundMark x1="92125" y1="53125" x2="41875" y2="70750"/>
                        <a14:foregroundMark x1="41875" y1="70750" x2="56875" y2="63625"/>
                        <a14:foregroundMark x1="56875" y1="63625" x2="43750" y2="66375"/>
                        <a14:foregroundMark x1="43750" y1="66375" x2="51000" y2="56625"/>
                        <a14:foregroundMark x1="51000" y1="56625" x2="68000" y2="43875"/>
                        <a14:foregroundMark x1="68000" y1="43875" x2="42625" y2="51500"/>
                        <a14:foregroundMark x1="42625" y1="51500" x2="55625" y2="39375"/>
                        <a14:foregroundMark x1="55625" y1="39375" x2="36500" y2="49250"/>
                        <a14:foregroundMark x1="36500" y1="49250" x2="53250" y2="22000"/>
                        <a14:foregroundMark x1="53250" y1="22000" x2="37250" y2="35000"/>
                        <a14:foregroundMark x1="37250" y1="35000" x2="46375" y2="22875"/>
                        <a14:foregroundMark x1="46375" y1="22875" x2="29000" y2="38500"/>
                        <a14:foregroundMark x1="29000" y1="38500" x2="34625" y2="27625"/>
                        <a14:foregroundMark x1="34625" y1="27625" x2="26625" y2="19000"/>
                        <a14:foregroundMark x1="26625" y1="19000" x2="39125" y2="12875"/>
                        <a14:foregroundMark x1="39125" y1="12875" x2="50875" y2="16625"/>
                        <a14:foregroundMark x1="50875" y1="16625" x2="58375" y2="27875"/>
                        <a14:foregroundMark x1="58375" y1="27875" x2="57000" y2="43875"/>
                        <a14:foregroundMark x1="57000" y1="43875" x2="40000" y2="51250"/>
                        <a14:foregroundMark x1="40000" y1="51250" x2="44125" y2="40125"/>
                        <a14:foregroundMark x1="44125" y1="40125" x2="36750" y2="48750"/>
                        <a14:foregroundMark x1="36750" y1="48750" x2="14375" y2="54500"/>
                        <a14:foregroundMark x1="14375" y1="54500" x2="17750" y2="40875"/>
                        <a14:foregroundMark x1="17750" y1="40875" x2="18500" y2="54750"/>
                        <a14:foregroundMark x1="18500" y1="54750" x2="24375" y2="43250"/>
                        <a14:foregroundMark x1="24375" y1="43250" x2="20000" y2="65625"/>
                        <a14:foregroundMark x1="20000" y1="65625" x2="46250" y2="51750"/>
                        <a14:foregroundMark x1="46250" y1="51750" x2="23750" y2="85125"/>
                        <a14:foregroundMark x1="23750" y1="85125" x2="66250" y2="62750"/>
                        <a14:foregroundMark x1="66250" y1="62750" x2="56250" y2="88750"/>
                        <a14:foregroundMark x1="56250" y1="88750" x2="71250" y2="69125"/>
                        <a14:foregroundMark x1="71250" y1="69125" x2="70500" y2="57125"/>
                        <a14:foregroundMark x1="70500" y1="57125" x2="77125" y2="46000"/>
                        <a14:foregroundMark x1="77125" y1="46000" x2="67750" y2="53375"/>
                        <a14:foregroundMark x1="67750" y1="53375" x2="79750" y2="41500"/>
                        <a14:foregroundMark x1="79750" y1="41500" x2="77375" y2="55875"/>
                        <a14:foregroundMark x1="77375" y1="55875" x2="73875" y2="40500"/>
                        <a14:foregroundMark x1="73875" y1="40500" x2="62125" y2="41750"/>
                        <a14:foregroundMark x1="62125" y1="41750" x2="53875" y2="23875"/>
                        <a14:foregroundMark x1="18375" y1="31875" x2="23125" y2="17000"/>
                        <a14:foregroundMark x1="23125" y1="17000" x2="42625" y2="29000"/>
                        <a14:foregroundMark x1="42625" y1="29000" x2="59750" y2="26375"/>
                        <a14:foregroundMark x1="59750" y1="26375" x2="70375" y2="33000"/>
                        <a14:foregroundMark x1="70375" y1="33000" x2="70375" y2="33125"/>
                        <a14:foregroundMark x1="62125" y1="50375" x2="71000" y2="43250"/>
                        <a14:foregroundMark x1="71000" y1="43250" x2="71000" y2="43125"/>
                        <a14:foregroundMark x1="58500" y1="24500" x2="72500" y2="23250"/>
                        <a14:foregroundMark x1="72500" y1="23250" x2="73375" y2="23500"/>
                        <a14:foregroundMark x1="36000" y1="33500" x2="36875" y2="42750"/>
                        <a14:foregroundMark x1="32250" y1="74250" x2="32250" y2="61000"/>
                        <a14:foregroundMark x1="29375" y1="24250" x2="26375" y2="21250"/>
                        <a14:foregroundMark x1="2500" y1="59375" x2="3500" y2="41125"/>
                        <a14:foregroundMark x1="95875" y1="63625" x2="95750" y2="38000"/>
                        <a14:foregroundMark x1="95750" y1="38000" x2="95625" y2="37750"/>
                        <a14:foregroundMark x1="67125" y1="65000" x2="66750" y2="76250"/>
                        <a14:foregroundMark x1="66750" y1="76250" x2="65375" y2="61625"/>
                        <a14:foregroundMark x1="42250" y1="61000" x2="45875" y2="63000"/>
                        <a14:foregroundMark x1="67750" y1="82875" x2="70750" y2="83500"/>
                        <a14:foregroundMark x1="63125" y1="95750" x2="32000" y2="94500"/>
                        <a14:foregroundMark x1="55875" y1="98125" x2="41250" y2="97375"/>
                        <a14:foregroundMark x1="39250" y1="78500" x2="51500" y2="78500"/>
                        <a14:foregroundMark x1="51500" y1="78500" x2="64750" y2="75875"/>
                        <a14:foregroundMark x1="64750" y1="75875" x2="59750" y2="68875"/>
                      </a14:backgroundRemoval>
                    </a14:imgEffect>
                  </a14:imgLayer>
                </a14:imgProps>
              </a:ext>
              <a:ext uri="{28A0092B-C50C-407E-A947-70E740481C1C}">
                <a14:useLocalDpi xmlns:a14="http://schemas.microsoft.com/office/drawing/2010/main" val="0"/>
              </a:ext>
            </a:extLst>
          </a:blip>
          <a:stretch>
            <a:fillRect/>
          </a:stretch>
        </p:blipFill>
        <p:spPr>
          <a:xfrm>
            <a:off x="9479243" y="1883917"/>
            <a:ext cx="430888" cy="430888"/>
          </a:xfrm>
          <a:prstGeom prst="rect">
            <a:avLst/>
          </a:prstGeom>
        </p:spPr>
      </p:pic>
      <p:pic>
        <p:nvPicPr>
          <p:cNvPr id="39" name="Grafik 38">
            <a:extLst>
              <a:ext uri="{FF2B5EF4-FFF2-40B4-BE49-F238E27FC236}">
                <a16:creationId xmlns:a16="http://schemas.microsoft.com/office/drawing/2014/main" id="{6C6DE40E-FA0A-43AE-84F5-84FCE661773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813551" y="1883917"/>
            <a:ext cx="575375" cy="431531"/>
          </a:xfrm>
          <a:prstGeom prst="rect">
            <a:avLst/>
          </a:prstGeom>
        </p:spPr>
      </p:pic>
      <p:pic>
        <p:nvPicPr>
          <p:cNvPr id="40" name="Grafik 39" descr="Ein Bild, das ClipArt enthält.&#10;&#10;Automatisch generierte Beschreibung">
            <a:extLst>
              <a:ext uri="{FF2B5EF4-FFF2-40B4-BE49-F238E27FC236}">
                <a16:creationId xmlns:a16="http://schemas.microsoft.com/office/drawing/2014/main" id="{8A2B671F-E70F-45AD-8B27-33BE0634ED14}"/>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7000" b="69000" l="10000" r="90000">
                        <a14:foregroundMark x1="46000" y1="17500" x2="46000" y2="15500"/>
                        <a14:foregroundMark x1="64000" y1="20000" x2="69500" y2="24500"/>
                        <a14:foregroundMark x1="76000" y1="41000" x2="75500" y2="45000"/>
                        <a14:foregroundMark x1="69000" y1="60500" x2="61500" y2="65000"/>
                        <a14:foregroundMark x1="44500" y1="69000" x2="41000" y2="68000"/>
                        <a14:foregroundMark x1="28500" y1="59000" x2="30500" y2="57500"/>
                        <a14:foregroundMark x1="22500" y1="46500" x2="25000" y2="46000"/>
                      </a14:backgroundRemoval>
                    </a14:imgEffect>
                  </a14:imgLayer>
                </a14:imgProps>
              </a:ext>
              <a:ext uri="{28A0092B-C50C-407E-A947-70E740481C1C}">
                <a14:useLocalDpi xmlns:a14="http://schemas.microsoft.com/office/drawing/2010/main" val="0"/>
              </a:ext>
            </a:extLst>
          </a:blip>
          <a:srcRect b="27972"/>
          <a:stretch/>
        </p:blipFill>
        <p:spPr>
          <a:xfrm>
            <a:off x="9275631" y="2500185"/>
            <a:ext cx="791268" cy="569937"/>
          </a:xfrm>
          <a:prstGeom prst="rect">
            <a:avLst/>
          </a:prstGeom>
        </p:spPr>
      </p:pic>
      <p:pic>
        <p:nvPicPr>
          <p:cNvPr id="41" name="Grafik 40" descr="Ein Bild, das Objekt enthält.&#10;&#10;Automatisch generierte Beschreibung">
            <a:extLst>
              <a:ext uri="{FF2B5EF4-FFF2-40B4-BE49-F238E27FC236}">
                <a16:creationId xmlns:a16="http://schemas.microsoft.com/office/drawing/2014/main" id="{91F7E731-B46F-4EC0-B84A-DD10492F3AD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6536" y="4204972"/>
            <a:ext cx="423595" cy="423595"/>
          </a:xfrm>
          <a:prstGeom prst="rect">
            <a:avLst/>
          </a:prstGeom>
        </p:spPr>
      </p:pic>
      <p:pic>
        <p:nvPicPr>
          <p:cNvPr id="42" name="Grafik 41">
            <a:extLst>
              <a:ext uri="{FF2B5EF4-FFF2-40B4-BE49-F238E27FC236}">
                <a16:creationId xmlns:a16="http://schemas.microsoft.com/office/drawing/2014/main" id="{25D2F3B8-29D2-409A-A765-B6A8207B5A0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782101" y="1859797"/>
            <a:ext cx="823512" cy="503715"/>
          </a:xfrm>
          <a:prstGeom prst="rect">
            <a:avLst/>
          </a:prstGeom>
        </p:spPr>
      </p:pic>
      <p:pic>
        <p:nvPicPr>
          <p:cNvPr id="43" name="Grafik 42" descr="Ein Bild, das ClipArt enthält.&#10;&#10;Automatisch generierte Beschreibung">
            <a:extLst>
              <a:ext uri="{FF2B5EF4-FFF2-40B4-BE49-F238E27FC236}">
                <a16:creationId xmlns:a16="http://schemas.microsoft.com/office/drawing/2014/main" id="{8302C758-B933-40B2-8D8B-27AF49028B47}"/>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16" b="89451" l="4852" r="98523">
                        <a14:foregroundMark x1="5274" y1="38608" x2="12869" y2="35021"/>
                        <a14:foregroundMark x1="47890" y1="26582" x2="83122" y2="31224"/>
                        <a14:foregroundMark x1="83122" y1="31224" x2="81857" y2="69198"/>
                        <a14:foregroundMark x1="95359" y1="63291" x2="87975" y2="64135"/>
                        <a14:foregroundMark x1="98523" y1="61603" x2="96835" y2="61603"/>
                        <a14:foregroundMark x1="28481" y1="56751" x2="37131" y2="56751"/>
                        <a14:foregroundMark x1="37131" y1="56751" x2="46203" y2="59072"/>
                        <a14:foregroundMark x1="46203" y1="59072" x2="55063" y2="56751"/>
                        <a14:foregroundMark x1="55063" y1="56751" x2="63713" y2="57384"/>
                        <a14:foregroundMark x1="63713" y1="57384" x2="69831" y2="50000"/>
                        <a14:foregroundMark x1="69831" y1="50000" x2="62025" y2="44726"/>
                        <a14:foregroundMark x1="62025" y1="44726" x2="28270" y2="44937"/>
                        <a14:foregroundMark x1="44304" y1="50633" x2="67300" y2="49789"/>
                        <a14:foregroundMark x1="67300" y1="49789" x2="67300" y2="49789"/>
                        <a14:foregroundMark x1="31224" y1="49156" x2="57806" y2="52110"/>
                        <a14:foregroundMark x1="43460" y1="56962" x2="44515" y2="47679"/>
                        <a14:foregroundMark x1="44515" y1="47679" x2="52110" y2="52743"/>
                        <a14:foregroundMark x1="52110" y1="52743" x2="51899" y2="54008"/>
                        <a14:foregroundMark x1="32068" y1="54219" x2="38819" y2="48312"/>
                        <a14:foregroundMark x1="38819" y1="48312" x2="39241" y2="48312"/>
                      </a14:backgroundRemoval>
                    </a14:imgEffect>
                  </a14:imgLayer>
                </a14:imgProps>
              </a:ext>
              <a:ext uri="{28A0092B-C50C-407E-A947-70E740481C1C}">
                <a14:useLocalDpi xmlns:a14="http://schemas.microsoft.com/office/drawing/2010/main" val="0"/>
              </a:ext>
            </a:extLst>
          </a:blip>
          <a:stretch>
            <a:fillRect/>
          </a:stretch>
        </p:blipFill>
        <p:spPr>
          <a:xfrm>
            <a:off x="2390994" y="4085046"/>
            <a:ext cx="663445" cy="663445"/>
          </a:xfrm>
          <a:prstGeom prst="rect">
            <a:avLst/>
          </a:prstGeom>
        </p:spPr>
      </p:pic>
      <p:pic>
        <p:nvPicPr>
          <p:cNvPr id="44" name="Grafik 43">
            <a:extLst>
              <a:ext uri="{FF2B5EF4-FFF2-40B4-BE49-F238E27FC236}">
                <a16:creationId xmlns:a16="http://schemas.microsoft.com/office/drawing/2014/main" id="{C17889EB-22E1-4FCC-9C5F-F89BD58B156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031738" y="2500185"/>
            <a:ext cx="597949" cy="604243"/>
          </a:xfrm>
          <a:prstGeom prst="rect">
            <a:avLst/>
          </a:prstGeom>
        </p:spPr>
      </p:pic>
      <p:pic>
        <p:nvPicPr>
          <p:cNvPr id="45" name="Grafik 44" descr="Ein Bild, das Objekt enthält.&#10;&#10;Automatisch generierte Beschreibung">
            <a:extLst>
              <a:ext uri="{FF2B5EF4-FFF2-40B4-BE49-F238E27FC236}">
                <a16:creationId xmlns:a16="http://schemas.microsoft.com/office/drawing/2014/main" id="{DAE165BB-13FF-4073-98D7-C88204051ED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79243" y="5779486"/>
            <a:ext cx="423595" cy="423595"/>
          </a:xfrm>
          <a:prstGeom prst="rect">
            <a:avLst/>
          </a:prstGeom>
        </p:spPr>
      </p:pic>
      <p:pic>
        <p:nvPicPr>
          <p:cNvPr id="46" name="Grafik 45">
            <a:extLst>
              <a:ext uri="{FF2B5EF4-FFF2-40B4-BE49-F238E27FC236}">
                <a16:creationId xmlns:a16="http://schemas.microsoft.com/office/drawing/2014/main" id="{2C83B474-A2AE-4276-A061-14FB42527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9144" y="5024169"/>
            <a:ext cx="604242" cy="604242"/>
          </a:xfrm>
          <a:prstGeom prst="rect">
            <a:avLst/>
          </a:prstGeom>
        </p:spPr>
      </p:pic>
      <p:pic>
        <p:nvPicPr>
          <p:cNvPr id="47" name="Grafik 46" descr="Ein Bild, das Vektorgrafiken enthält.&#10;&#10;Automatisch generierte Beschreibung">
            <a:extLst>
              <a:ext uri="{FF2B5EF4-FFF2-40B4-BE49-F238E27FC236}">
                <a16:creationId xmlns:a16="http://schemas.microsoft.com/office/drawing/2014/main" id="{3366B470-44E7-4676-95ED-1708D896305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805054" y="3463720"/>
            <a:ext cx="544025" cy="491678"/>
          </a:xfrm>
          <a:prstGeom prst="rect">
            <a:avLst/>
          </a:prstGeom>
        </p:spPr>
      </p:pic>
      <p:pic>
        <p:nvPicPr>
          <p:cNvPr id="48" name="Grafik 47">
            <a:extLst>
              <a:ext uri="{FF2B5EF4-FFF2-40B4-BE49-F238E27FC236}">
                <a16:creationId xmlns:a16="http://schemas.microsoft.com/office/drawing/2014/main" id="{BDAAF9BE-3FC5-44C5-91E5-F8ADAA34E438}"/>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27917" b="71875" l="10000" r="90000">
                        <a14:foregroundMark x1="74375" y1="35833" x2="80000" y2="28958"/>
                        <a14:foregroundMark x1="80000" y1="28958" x2="75417" y2="31875"/>
                        <a14:foregroundMark x1="55625" y1="72083" x2="59792" y2="71042"/>
                        <a14:foregroundMark x1="63750" y1="28125" x2="62292" y2="28958"/>
                        <a14:foregroundMark x1="20417" y1="27917" x2="21667" y2="29583"/>
                      </a14:backgroundRemoval>
                    </a14:imgEffect>
                  </a14:imgLayer>
                </a14:imgProps>
              </a:ext>
              <a:ext uri="{28A0092B-C50C-407E-A947-70E740481C1C}">
                <a14:useLocalDpi xmlns:a14="http://schemas.microsoft.com/office/drawing/2010/main" val="0"/>
              </a:ext>
            </a:extLst>
          </a:blip>
          <a:srcRect t="23283" b="23092"/>
          <a:stretch/>
        </p:blipFill>
        <p:spPr>
          <a:xfrm>
            <a:off x="3553815" y="4182899"/>
            <a:ext cx="928552" cy="497928"/>
          </a:xfrm>
          <a:prstGeom prst="rect">
            <a:avLst/>
          </a:prstGeom>
        </p:spPr>
      </p:pic>
      <p:pic>
        <p:nvPicPr>
          <p:cNvPr id="49" name="Grafik 48" descr="Ein Bild, das Erste Hilfe-Kasten, ClipArt, Text enthält.&#10;&#10;Automatisch generierte Beschreibung">
            <a:extLst>
              <a:ext uri="{FF2B5EF4-FFF2-40B4-BE49-F238E27FC236}">
                <a16:creationId xmlns:a16="http://schemas.microsoft.com/office/drawing/2014/main" id="{E171BFF5-F30D-43EB-AB64-3DAF5F8F0212}"/>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509" b="96303" l="6200" r="96350">
                        <a14:foregroundMark x1="6200" y1="46258" x2="19300" y2="48963"/>
                        <a14:foregroundMark x1="19300" y1="48963" x2="25800" y2="59152"/>
                        <a14:foregroundMark x1="25800" y1="59152" x2="25800" y2="76465"/>
                        <a14:foregroundMark x1="25800" y1="76465" x2="19750" y2="89360"/>
                        <a14:foregroundMark x1="19750" y1="89360" x2="11050" y2="89450"/>
                        <a14:foregroundMark x1="11050" y1="89450" x2="7150" y2="74482"/>
                        <a14:foregroundMark x1="7150" y1="74482" x2="6200" y2="60505"/>
                        <a14:foregroundMark x1="10500" y1="53201" x2="22450" y2="53201"/>
                        <a14:foregroundMark x1="16250" y1="96303" x2="18150" y2="96303"/>
                        <a14:foregroundMark x1="69800" y1="41118" x2="91750" y2="45446"/>
                        <a14:foregroundMark x1="91750" y1="45446" x2="93300" y2="64833"/>
                        <a14:foregroundMark x1="93300" y1="64833" x2="91800" y2="80794"/>
                        <a14:foregroundMark x1="91800" y1="80794" x2="86400" y2="93959"/>
                        <a14:foregroundMark x1="86400" y1="93959" x2="78400" y2="90712"/>
                        <a14:foregroundMark x1="78400" y1="90712" x2="73650" y2="78179"/>
                        <a14:foregroundMark x1="73650" y1="78179" x2="72200" y2="67899"/>
                        <a14:foregroundMark x1="95900" y1="41569" x2="93750" y2="85933"/>
                        <a14:foregroundMark x1="81050" y1="84220" x2="90700" y2="51578"/>
                        <a14:foregroundMark x1="90700" y1="51578" x2="84800" y2="62218"/>
                        <a14:foregroundMark x1="84800" y1="62218" x2="84150" y2="57980"/>
                        <a14:foregroundMark x1="10050" y1="57529" x2="12550" y2="76736"/>
                        <a14:foregroundMark x1="12550" y1="76736" x2="21000" y2="69973"/>
                        <a14:foregroundMark x1="21000" y1="69973" x2="21300" y2="69161"/>
                        <a14:foregroundMark x1="6200" y1="25609" x2="6200" y2="29937"/>
                        <a14:foregroundMark x1="6950" y1="28584" x2="9300" y2="28584"/>
                        <a14:foregroundMark x1="12450" y1="26060" x2="15050" y2="26060"/>
                        <a14:foregroundMark x1="18400" y1="27322" x2="22450" y2="26871"/>
                        <a14:foregroundMark x1="24850" y1="31199" x2="27250" y2="31199"/>
                        <a14:foregroundMark x1="45900" y1="9648" x2="48300" y2="4509"/>
                        <a14:foregroundMark x1="54250" y1="10911" x2="51400" y2="5320"/>
                        <a14:foregroundMark x1="75550" y1="25158" x2="77950" y2="25158"/>
                        <a14:foregroundMark x1="81300" y1="24707" x2="83900" y2="31199"/>
                        <a14:foregroundMark x1="87500" y1="26871" x2="90400" y2="31650"/>
                        <a14:foregroundMark x1="70050" y1="42831" x2="72000" y2="89089"/>
                        <a14:foregroundMark x1="72000" y1="89089" x2="77950" y2="92426"/>
                        <a14:foregroundMark x1="73900" y1="64022" x2="87750" y2="55365"/>
                        <a14:foregroundMark x1="75800" y1="51488" x2="88950" y2="56177"/>
                        <a14:foregroundMark x1="79850" y1="74301" x2="88000" y2="80343"/>
                        <a14:foregroundMark x1="88000" y1="80343" x2="89200" y2="73490"/>
                        <a14:foregroundMark x1="82500" y1="41118" x2="92000" y2="40667"/>
                        <a14:foregroundMark x1="92000" y1="40667" x2="96350" y2="40667"/>
                        <a14:foregroundMark x1="12900" y1="77818" x2="20000" y2="65104"/>
                        <a14:foregroundMark x1="20000" y1="65104" x2="20100" y2="84671"/>
                        <a14:foregroundMark x1="20100" y1="84671" x2="23200" y2="69973"/>
                        <a14:foregroundMark x1="23200" y1="69973" x2="23450" y2="65735"/>
                      </a14:backgroundRemoval>
                    </a14:imgEffect>
                  </a14:imgLayer>
                </a14:imgProps>
              </a:ext>
              <a:ext uri="{28A0092B-C50C-407E-A947-70E740481C1C}">
                <a14:useLocalDpi xmlns:a14="http://schemas.microsoft.com/office/drawing/2010/main" val="0"/>
              </a:ext>
            </a:extLst>
          </a:blip>
          <a:stretch>
            <a:fillRect/>
          </a:stretch>
        </p:blipFill>
        <p:spPr>
          <a:xfrm>
            <a:off x="2346885" y="3501161"/>
            <a:ext cx="751661" cy="416796"/>
          </a:xfrm>
          <a:prstGeom prst="rect">
            <a:avLst/>
          </a:prstGeom>
        </p:spPr>
      </p:pic>
      <p:pic>
        <p:nvPicPr>
          <p:cNvPr id="50" name="Grafik 49" descr="Ein Bild, das ClipArt enthält.&#10;&#10;Automatisch generierte Beschreibung">
            <a:extLst>
              <a:ext uri="{FF2B5EF4-FFF2-40B4-BE49-F238E27FC236}">
                <a16:creationId xmlns:a16="http://schemas.microsoft.com/office/drawing/2014/main" id="{C9A719FA-C1A0-4C71-BF02-E2FB321AFCCD}"/>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9524" b="89286" l="8297" r="89956">
                        <a14:foregroundMark x1="8297" y1="25000" x2="12664" y2="70238"/>
                        <a14:foregroundMark x1="12664" y1="70238" x2="19651" y2="20238"/>
                        <a14:foregroundMark x1="28821" y1="19048" x2="35371" y2="26190"/>
                        <a14:foregroundMark x1="35371" y1="26190" x2="36245" y2="75000"/>
                        <a14:foregroundMark x1="36245" y1="75000" x2="32314" y2="85714"/>
                        <a14:foregroundMark x1="78603" y1="23810" x2="78166" y2="67857"/>
                        <a14:foregroundMark x1="78166" y1="67857" x2="83406" y2="79762"/>
                        <a14:foregroundMark x1="83406" y1="79762" x2="84716" y2="79762"/>
                        <a14:foregroundMark x1="88646" y1="57143" x2="87336" y2="54762"/>
                        <a14:foregroundMark x1="89083" y1="21429" x2="87336" y2="20238"/>
                      </a14:backgroundRemoval>
                    </a14:imgEffect>
                  </a14:imgLayer>
                </a14:imgProps>
              </a:ext>
              <a:ext uri="{28A0092B-C50C-407E-A947-70E740481C1C}">
                <a14:useLocalDpi xmlns:a14="http://schemas.microsoft.com/office/drawing/2010/main" val="0"/>
              </a:ext>
            </a:extLst>
          </a:blip>
          <a:stretch>
            <a:fillRect/>
          </a:stretch>
        </p:blipFill>
        <p:spPr>
          <a:xfrm>
            <a:off x="5764601" y="2755383"/>
            <a:ext cx="655789" cy="240552"/>
          </a:xfrm>
          <a:prstGeom prst="rect">
            <a:avLst/>
          </a:prstGeom>
        </p:spPr>
      </p:pic>
    </p:spTree>
    <p:extLst>
      <p:ext uri="{BB962C8B-B14F-4D97-AF65-F5344CB8AC3E}">
        <p14:creationId xmlns:p14="http://schemas.microsoft.com/office/powerpoint/2010/main" val="17019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b="15935"/>
          <a:stretch/>
        </p:blipFill>
        <p:spPr>
          <a:xfrm>
            <a:off x="0" y="0"/>
            <a:ext cx="12192000" cy="6832805"/>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59245" y="5034924"/>
            <a:ext cx="8533656" cy="1754326"/>
          </a:xfrm>
          <a:prstGeom prst="rect">
            <a:avLst/>
          </a:prstGeom>
          <a:noFill/>
        </p:spPr>
        <p:txBody>
          <a:bodyPr wrap="square" rtlCol="0">
            <a:spAutoFit/>
          </a:bodyPr>
          <a:lstStyle/>
          <a:p>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Find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place</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that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makes</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your</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heart</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 jump. Plan </a:t>
            </a:r>
            <a:r>
              <a:rPr lang="de-DE" sz="5400" b="1" dirty="0" err="1">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1">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469730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React &gt;&gt; Flux architecture</a:t>
            </a:r>
          </a:p>
        </p:txBody>
      </p:sp>
      <p:pic>
        <p:nvPicPr>
          <p:cNvPr id="8" name="Inhaltsplatzhalter 7">
            <a:extLst>
              <a:ext uri="{FF2B5EF4-FFF2-40B4-BE49-F238E27FC236}">
                <a16:creationId xmlns:a16="http://schemas.microsoft.com/office/drawing/2014/main" id="{2F90FF75-B40E-4891-808E-B64FD1AFC5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37631" y="2171700"/>
            <a:ext cx="6588126" cy="3294063"/>
          </a:xfrm>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3A38677-627F-4D33-86A7-00040E358A43}"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16</a:t>
            </a:fld>
            <a:endParaRPr lang="en-US" dirty="0"/>
          </a:p>
        </p:txBody>
      </p:sp>
      <p:grpSp>
        <p:nvGrpSpPr>
          <p:cNvPr id="11" name="Gruppieren 10">
            <a:extLst>
              <a:ext uri="{FF2B5EF4-FFF2-40B4-BE49-F238E27FC236}">
                <a16:creationId xmlns:a16="http://schemas.microsoft.com/office/drawing/2014/main" id="{D6DA910B-0CEC-43A7-AB07-12E253435276}"/>
              </a:ext>
            </a:extLst>
          </p:cNvPr>
          <p:cNvGrpSpPr/>
          <p:nvPr/>
        </p:nvGrpSpPr>
        <p:grpSpPr>
          <a:xfrm>
            <a:off x="11203204" y="896174"/>
            <a:ext cx="1306664" cy="959758"/>
            <a:chOff x="2903325" y="5138580"/>
            <a:chExt cx="1306664" cy="959758"/>
          </a:xfrm>
        </p:grpSpPr>
        <p:pic>
          <p:nvPicPr>
            <p:cNvPr id="12" name="Grafik 11" descr="Ein Bild, das Objekt enthält.&#10;&#10;Automatisch generierte Beschreibung">
              <a:hlinkClick r:id="rId3"/>
              <a:extLst>
                <a:ext uri="{FF2B5EF4-FFF2-40B4-BE49-F238E27FC236}">
                  <a16:creationId xmlns:a16="http://schemas.microsoft.com/office/drawing/2014/main" id="{AE0F5ABE-9E9D-4694-8AF5-35A07065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3" name="Textfeld 12">
              <a:extLst>
                <a:ext uri="{FF2B5EF4-FFF2-40B4-BE49-F238E27FC236}">
                  <a16:creationId xmlns:a16="http://schemas.microsoft.com/office/drawing/2014/main" id="{A875A9EA-90DD-4527-A265-4B9C8646A16B}"/>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0" name="Gruppieren 9">
            <a:extLst>
              <a:ext uri="{FF2B5EF4-FFF2-40B4-BE49-F238E27FC236}">
                <a16:creationId xmlns:a16="http://schemas.microsoft.com/office/drawing/2014/main" id="{2A31062B-3DD8-4D9E-BC6F-C6C26904589C}"/>
              </a:ext>
            </a:extLst>
          </p:cNvPr>
          <p:cNvGrpSpPr/>
          <p:nvPr/>
        </p:nvGrpSpPr>
        <p:grpSpPr>
          <a:xfrm>
            <a:off x="9202344" y="1083534"/>
            <a:ext cx="2242481" cy="672908"/>
            <a:chOff x="10092150" y="5400976"/>
            <a:chExt cx="2242481" cy="672908"/>
          </a:xfrm>
        </p:grpSpPr>
        <p:pic>
          <p:nvPicPr>
            <p:cNvPr id="14" name="Grafik 13">
              <a:hlinkClick r:id="rId5"/>
              <a:extLst>
                <a:ext uri="{FF2B5EF4-FFF2-40B4-BE49-F238E27FC236}">
                  <a16:creationId xmlns:a16="http://schemas.microsoft.com/office/drawing/2014/main" id="{3C9E47A5-3FCC-4706-B222-8147BF9DC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5" name="Textfeld 14">
              <a:extLst>
                <a:ext uri="{FF2B5EF4-FFF2-40B4-BE49-F238E27FC236}">
                  <a16:creationId xmlns:a16="http://schemas.microsoft.com/office/drawing/2014/main" id="{22CCB572-6822-4705-A55B-A5F6A1F8F46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9009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4BF68-7564-4A62-A210-1C4630960639}"/>
              </a:ext>
            </a:extLst>
          </p:cNvPr>
          <p:cNvSpPr>
            <a:spLocks noGrp="1"/>
          </p:cNvSpPr>
          <p:nvPr>
            <p:ph type="title"/>
          </p:nvPr>
        </p:nvSpPr>
        <p:spPr/>
        <p:txBody>
          <a:bodyPr/>
          <a:lstStyle/>
          <a:p>
            <a:r>
              <a:rPr lang="en-US" dirty="0"/>
              <a:t>How was Perfect Time designed?</a:t>
            </a:r>
            <a:br>
              <a:rPr lang="en-US" dirty="0"/>
            </a:br>
            <a:r>
              <a:rPr lang="en-US" dirty="0"/>
              <a:t>Container pattern</a:t>
            </a:r>
          </a:p>
        </p:txBody>
      </p:sp>
      <p:sp>
        <p:nvSpPr>
          <p:cNvPr id="3" name="Inhaltsplatzhalter 2">
            <a:extLst>
              <a:ext uri="{FF2B5EF4-FFF2-40B4-BE49-F238E27FC236}">
                <a16:creationId xmlns:a16="http://schemas.microsoft.com/office/drawing/2014/main" id="{B8D97A2D-2AC9-4569-B157-45A998AB5C75}"/>
              </a:ext>
            </a:extLst>
          </p:cNvPr>
          <p:cNvSpPr>
            <a:spLocks noGrp="1"/>
          </p:cNvSpPr>
          <p:nvPr>
            <p:ph idx="1"/>
          </p:nvPr>
        </p:nvSpPr>
        <p:spPr/>
        <p:txBody>
          <a:bodyPr/>
          <a:lstStyle/>
          <a:p>
            <a:r>
              <a:rPr lang="en-US" i="1" dirty="0"/>
              <a:t>„A container does data fetching and then renders its corresponding sub-components. That’s it.“ – Jason </a:t>
            </a:r>
            <a:r>
              <a:rPr lang="en-US" i="1" dirty="0" err="1"/>
              <a:t>Bonta</a:t>
            </a:r>
            <a:endParaRPr lang="en-US" dirty="0"/>
          </a:p>
        </p:txBody>
      </p:sp>
      <p:sp>
        <p:nvSpPr>
          <p:cNvPr id="4" name="Datumsplatzhalter 3">
            <a:extLst>
              <a:ext uri="{FF2B5EF4-FFF2-40B4-BE49-F238E27FC236}">
                <a16:creationId xmlns:a16="http://schemas.microsoft.com/office/drawing/2014/main" id="{963D0FE0-DDE5-435D-A767-F0740C418283}"/>
              </a:ext>
            </a:extLst>
          </p:cNvPr>
          <p:cNvSpPr>
            <a:spLocks noGrp="1"/>
          </p:cNvSpPr>
          <p:nvPr>
            <p:ph type="dt" sz="half" idx="10"/>
          </p:nvPr>
        </p:nvSpPr>
        <p:spPr/>
        <p:txBody>
          <a:bodyPr/>
          <a:lstStyle/>
          <a:p>
            <a:fld id="{452EE2C2-D167-4ADE-AFAC-6B307F56CA0D}" type="datetime1">
              <a:rPr lang="en-US" smtClean="0"/>
              <a:t>6/17/2019</a:t>
            </a:fld>
            <a:endParaRPr lang="en-US" dirty="0"/>
          </a:p>
        </p:txBody>
      </p:sp>
      <p:sp>
        <p:nvSpPr>
          <p:cNvPr id="5" name="Fußzeilenplatzhalter 4">
            <a:extLst>
              <a:ext uri="{FF2B5EF4-FFF2-40B4-BE49-F238E27FC236}">
                <a16:creationId xmlns:a16="http://schemas.microsoft.com/office/drawing/2014/main" id="{51D63C44-347C-49E1-BC00-F59604CD71F8}"/>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5C72CD2-FF62-4251-89A6-8D7F83EDF177}"/>
              </a:ext>
            </a:extLst>
          </p:cNvPr>
          <p:cNvSpPr>
            <a:spLocks noGrp="1"/>
          </p:cNvSpPr>
          <p:nvPr>
            <p:ph type="sldNum" sz="quarter" idx="12"/>
          </p:nvPr>
        </p:nvSpPr>
        <p:spPr/>
        <p:txBody>
          <a:bodyPr/>
          <a:lstStyle/>
          <a:p>
            <a:fld id="{74D7FCC3-41A2-4C40-B414-1C3BC48AFBF9}" type="slidenum">
              <a:rPr lang="en-US" smtClean="0"/>
              <a:t>17</a:t>
            </a:fld>
            <a:endParaRPr lang="en-US" dirty="0"/>
          </a:p>
        </p:txBody>
      </p:sp>
      <p:graphicFrame>
        <p:nvGraphicFramePr>
          <p:cNvPr id="7" name="Diagramm 6">
            <a:extLst>
              <a:ext uri="{FF2B5EF4-FFF2-40B4-BE49-F238E27FC236}">
                <a16:creationId xmlns:a16="http://schemas.microsoft.com/office/drawing/2014/main" id="{00373A97-CC5C-4C0F-B9A8-E6914606205A}"/>
              </a:ext>
            </a:extLst>
          </p:cNvPr>
          <p:cNvGraphicFramePr/>
          <p:nvPr>
            <p:extLst>
              <p:ext uri="{D42A27DB-BD31-4B8C-83A1-F6EECF244321}">
                <p14:modId xmlns:p14="http://schemas.microsoft.com/office/powerpoint/2010/main" val="3219842200"/>
              </p:ext>
            </p:extLst>
          </p:nvPr>
        </p:nvGraphicFramePr>
        <p:xfrm>
          <a:off x="4272455" y="2764929"/>
          <a:ext cx="6456640" cy="329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pieren 9">
            <a:extLst>
              <a:ext uri="{FF2B5EF4-FFF2-40B4-BE49-F238E27FC236}">
                <a16:creationId xmlns:a16="http://schemas.microsoft.com/office/drawing/2014/main" id="{48ECAC7C-DFC0-4EFF-A5A8-588183DB22AE}"/>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8"/>
              <a:extLst>
                <a:ext uri="{FF2B5EF4-FFF2-40B4-BE49-F238E27FC236}">
                  <a16:creationId xmlns:a16="http://schemas.microsoft.com/office/drawing/2014/main" id="{B0C6ACB2-756A-43C5-BD9C-138A32CB86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74870D7E-28D3-433B-BF42-4024B6198021}"/>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
        <p:nvSpPr>
          <p:cNvPr id="11" name="Textfeld 10">
            <a:extLst>
              <a:ext uri="{FF2B5EF4-FFF2-40B4-BE49-F238E27FC236}">
                <a16:creationId xmlns:a16="http://schemas.microsoft.com/office/drawing/2014/main" id="{3D1C0405-60FC-4C70-9633-4225FBF148E7}"/>
              </a:ext>
            </a:extLst>
          </p:cNvPr>
          <p:cNvSpPr txBox="1"/>
          <p:nvPr/>
        </p:nvSpPr>
        <p:spPr>
          <a:xfrm rot="830836">
            <a:off x="7589512" y="3996718"/>
            <a:ext cx="2695903" cy="830997"/>
          </a:xfrm>
          <a:prstGeom prst="rect">
            <a:avLst/>
          </a:prstGeom>
          <a:noFill/>
        </p:spPr>
        <p:txBody>
          <a:bodyPr wrap="square" rtlCol="0">
            <a:spAutoFit/>
          </a:bodyPr>
          <a:lstStyle/>
          <a:p>
            <a:r>
              <a:rPr lang="en-US" sz="2400" dirty="0">
                <a:solidFill>
                  <a:srgbClr val="FF0000"/>
                </a:solidFill>
              </a:rPr>
              <a:t>Easy to maintain &amp; extend</a:t>
            </a:r>
          </a:p>
        </p:txBody>
      </p:sp>
    </p:spTree>
    <p:extLst>
      <p:ext uri="{BB962C8B-B14F-4D97-AF65-F5344CB8AC3E}">
        <p14:creationId xmlns:p14="http://schemas.microsoft.com/office/powerpoint/2010/main" val="131736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pic>
        <p:nvPicPr>
          <p:cNvPr id="7" name="Inhaltsplatzhalter 6">
            <a:extLst>
              <a:ext uri="{FF2B5EF4-FFF2-40B4-BE49-F238E27FC236}">
                <a16:creationId xmlns:a16="http://schemas.microsoft.com/office/drawing/2014/main" id="{B900D28F-807C-45AA-A776-11859A9D6D9C}"/>
              </a:ext>
            </a:extLst>
          </p:cNvPr>
          <p:cNvPicPr>
            <a:picLocks noGrp="1"/>
          </p:cNvPicPr>
          <p:nvPr>
            <p:ph idx="1"/>
          </p:nvPr>
        </p:nvPicPr>
        <p:blipFill>
          <a:blip r:embed="rId3">
            <a:extLst>
              <a:ext uri="{28A0092B-C50C-407E-A947-70E740481C1C}">
                <a14:useLocalDpi xmlns:a14="http://schemas.microsoft.com/office/drawing/2010/main" val="0"/>
              </a:ext>
            </a:extLst>
          </a:blip>
          <a:stretch/>
        </p:blipFill>
        <p:spPr bwMode="auto">
          <a:xfrm>
            <a:off x="3812658" y="2171700"/>
            <a:ext cx="4238072" cy="3294063"/>
          </a:xfrm>
          <a:prstGeom prst="rect">
            <a:avLst/>
          </a:prstGeom>
          <a:noFill/>
          <a:ln>
            <a:noFill/>
          </a:ln>
        </p:spPr>
      </p:pic>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D3775D94-7753-4F7A-BAF1-70CA11A0E8BE}"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18</a:t>
            </a:fld>
            <a:endParaRPr lang="en-US" dirty="0"/>
          </a:p>
        </p:txBody>
      </p:sp>
      <p:grpSp>
        <p:nvGrpSpPr>
          <p:cNvPr id="8" name="Gruppieren 7">
            <a:extLst>
              <a:ext uri="{FF2B5EF4-FFF2-40B4-BE49-F238E27FC236}">
                <a16:creationId xmlns:a16="http://schemas.microsoft.com/office/drawing/2014/main" id="{B2876461-AF07-4FE5-B237-4C3755806955}"/>
              </a:ext>
            </a:extLst>
          </p:cNvPr>
          <p:cNvGrpSpPr/>
          <p:nvPr/>
        </p:nvGrpSpPr>
        <p:grpSpPr>
          <a:xfrm>
            <a:off x="10092150" y="5400976"/>
            <a:ext cx="2242481" cy="672908"/>
            <a:chOff x="10092150" y="5400976"/>
            <a:chExt cx="2242481" cy="672908"/>
          </a:xfrm>
        </p:grpSpPr>
        <p:pic>
          <p:nvPicPr>
            <p:cNvPr id="9" name="Grafik 8">
              <a:hlinkClick r:id="rId4"/>
              <a:extLst>
                <a:ext uri="{FF2B5EF4-FFF2-40B4-BE49-F238E27FC236}">
                  <a16:creationId xmlns:a16="http://schemas.microsoft.com/office/drawing/2014/main" id="{89163DE1-A2E2-40E0-8496-25739B66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0" name="Textfeld 9">
              <a:extLst>
                <a:ext uri="{FF2B5EF4-FFF2-40B4-BE49-F238E27FC236}">
                  <a16:creationId xmlns:a16="http://schemas.microsoft.com/office/drawing/2014/main" id="{1CFE96B2-28AA-4615-A5A1-2355A34917BE}"/>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402188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7F7C3099-54B5-409A-94B3-964B4093A5DF}"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19</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b="48202"/>
          <a:stretch/>
        </p:blipFill>
        <p:spPr bwMode="auto">
          <a:xfrm>
            <a:off x="-1" y="0"/>
            <a:ext cx="14740759" cy="6858000"/>
          </a:xfrm>
          <a:prstGeom prst="rect">
            <a:avLst/>
          </a:prstGeom>
          <a:noFill/>
          <a:ln>
            <a:noFill/>
          </a:ln>
        </p:spPr>
      </p:pic>
    </p:spTree>
    <p:extLst>
      <p:ext uri="{BB962C8B-B14F-4D97-AF65-F5344CB8AC3E}">
        <p14:creationId xmlns:p14="http://schemas.microsoft.com/office/powerpoint/2010/main" val="277468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6CB0C-7B14-4B18-993D-ADF9DC69FB2B}"/>
              </a:ext>
            </a:extLst>
          </p:cNvPr>
          <p:cNvSpPr>
            <a:spLocks noGrp="1"/>
          </p:cNvSpPr>
          <p:nvPr>
            <p:ph type="ctrTitle"/>
          </p:nvPr>
        </p:nvSpPr>
        <p:spPr/>
        <p:txBody>
          <a:bodyPr>
            <a:normAutofit fontScale="90000"/>
          </a:bodyPr>
          <a:lstStyle/>
          <a:p>
            <a:r>
              <a:rPr lang="en-US" dirty="0"/>
              <a:t>Are you </a:t>
            </a:r>
            <a:br>
              <a:rPr lang="en-US" dirty="0"/>
            </a:br>
            <a:r>
              <a:rPr lang="en-US" dirty="0"/>
              <a:t>ready for (a)</a:t>
            </a:r>
            <a:br>
              <a:rPr lang="en-US" dirty="0"/>
            </a:br>
            <a:r>
              <a:rPr lang="en-US" dirty="0"/>
              <a:t>Perfect Time?</a:t>
            </a:r>
          </a:p>
        </p:txBody>
      </p:sp>
      <p:sp>
        <p:nvSpPr>
          <p:cNvPr id="3" name="Untertitel 2">
            <a:extLst>
              <a:ext uri="{FF2B5EF4-FFF2-40B4-BE49-F238E27FC236}">
                <a16:creationId xmlns:a16="http://schemas.microsoft.com/office/drawing/2014/main" id="{87DC4426-613A-45B4-BA13-B0801DB6F3F9}"/>
              </a:ext>
            </a:extLst>
          </p:cNvPr>
          <p:cNvSpPr>
            <a:spLocks noGrp="1"/>
          </p:cNvSpPr>
          <p:nvPr>
            <p:ph type="subTitle" idx="1"/>
          </p:nvPr>
        </p:nvSpPr>
        <p:spPr/>
        <p:txBody>
          <a:bodyPr/>
          <a:lstStyle/>
          <a:p>
            <a:r>
              <a:rPr lang="en-US" dirty="0"/>
              <a:t>Perfect Time – Plan Your Trip</a:t>
            </a:r>
          </a:p>
          <a:p>
            <a:r>
              <a:rPr lang="en-US" dirty="0"/>
              <a:t>The planning tool for your perfect vacation</a:t>
            </a:r>
          </a:p>
        </p:txBody>
      </p:sp>
      <p:pic>
        <p:nvPicPr>
          <p:cNvPr id="7" name="Grafik 6">
            <a:extLst>
              <a:ext uri="{FF2B5EF4-FFF2-40B4-BE49-F238E27FC236}">
                <a16:creationId xmlns:a16="http://schemas.microsoft.com/office/drawing/2014/main" id="{517FD8B9-1843-49AB-9CAF-8BED9725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4629" y="990600"/>
            <a:ext cx="4876800" cy="4876800"/>
          </a:xfrm>
          <a:prstGeom prst="rect">
            <a:avLst/>
          </a:prstGeom>
        </p:spPr>
      </p:pic>
    </p:spTree>
    <p:extLst>
      <p:ext uri="{BB962C8B-B14F-4D97-AF65-F5344CB8AC3E}">
        <p14:creationId xmlns:p14="http://schemas.microsoft.com/office/powerpoint/2010/main" val="42160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17A81-7A6D-4C6E-9048-970594806A28}"/>
              </a:ext>
            </a:extLst>
          </p:cNvPr>
          <p:cNvSpPr>
            <a:spLocks noGrp="1"/>
          </p:cNvSpPr>
          <p:nvPr>
            <p:ph type="title"/>
          </p:nvPr>
        </p:nvSpPr>
        <p:spPr/>
        <p:txBody>
          <a:bodyPr/>
          <a:lstStyle/>
          <a:p>
            <a:r>
              <a:rPr lang="en-US" dirty="0"/>
              <a:t>How was Perfect Time designed?</a:t>
            </a:r>
            <a:br>
              <a:rPr lang="en-US" dirty="0"/>
            </a:br>
            <a:r>
              <a:rPr lang="en-US" dirty="0"/>
              <a:t>Use Cases</a:t>
            </a:r>
          </a:p>
        </p:txBody>
      </p:sp>
      <p:sp>
        <p:nvSpPr>
          <p:cNvPr id="8" name="Inhaltsplatzhalter 7">
            <a:extLst>
              <a:ext uri="{FF2B5EF4-FFF2-40B4-BE49-F238E27FC236}">
                <a16:creationId xmlns:a16="http://schemas.microsoft.com/office/drawing/2014/main" id="{530D6F25-D74E-46B5-B5DA-55DE710ACDC2}"/>
              </a:ext>
            </a:extLst>
          </p:cNvPr>
          <p:cNvSpPr>
            <a:spLocks noGrp="1"/>
          </p:cNvSpPr>
          <p:nvPr>
            <p:ph idx="1"/>
          </p:nvPr>
        </p:nvSpPr>
        <p:spPr/>
        <p:txBody>
          <a:bodyPr/>
          <a:lstStyle/>
          <a:p>
            <a:endParaRPr lang="en-US"/>
          </a:p>
        </p:txBody>
      </p:sp>
      <p:sp>
        <p:nvSpPr>
          <p:cNvPr id="4" name="Datumsplatzhalter 3">
            <a:extLst>
              <a:ext uri="{FF2B5EF4-FFF2-40B4-BE49-F238E27FC236}">
                <a16:creationId xmlns:a16="http://schemas.microsoft.com/office/drawing/2014/main" id="{CACBA93A-A68F-40D6-8ECE-3665735834E5}"/>
              </a:ext>
            </a:extLst>
          </p:cNvPr>
          <p:cNvSpPr>
            <a:spLocks noGrp="1"/>
          </p:cNvSpPr>
          <p:nvPr>
            <p:ph type="dt" sz="half" idx="10"/>
          </p:nvPr>
        </p:nvSpPr>
        <p:spPr/>
        <p:txBody>
          <a:bodyPr/>
          <a:lstStyle/>
          <a:p>
            <a:fld id="{F969052E-3596-41D4-ABEB-C13943F485BF}" type="datetime1">
              <a:rPr lang="en-US" smtClean="0"/>
              <a:t>6/17/2019</a:t>
            </a:fld>
            <a:endParaRPr lang="en-US" dirty="0"/>
          </a:p>
        </p:txBody>
      </p:sp>
      <p:sp>
        <p:nvSpPr>
          <p:cNvPr id="5" name="Fußzeilenplatzhalter 4">
            <a:extLst>
              <a:ext uri="{FF2B5EF4-FFF2-40B4-BE49-F238E27FC236}">
                <a16:creationId xmlns:a16="http://schemas.microsoft.com/office/drawing/2014/main" id="{C5E502FB-7A17-4879-80BA-B45430801D70}"/>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5365F1A-1445-4810-9C45-B0B4FC939DB8}"/>
              </a:ext>
            </a:extLst>
          </p:cNvPr>
          <p:cNvSpPr>
            <a:spLocks noGrp="1"/>
          </p:cNvSpPr>
          <p:nvPr>
            <p:ph type="sldNum" sz="quarter" idx="12"/>
          </p:nvPr>
        </p:nvSpPr>
        <p:spPr/>
        <p:txBody>
          <a:bodyPr/>
          <a:lstStyle/>
          <a:p>
            <a:fld id="{74D7FCC3-41A2-4C40-B414-1C3BC48AFBF9}" type="slidenum">
              <a:rPr lang="en-US" smtClean="0"/>
              <a:t>20</a:t>
            </a:fld>
            <a:endParaRPr lang="en-US" dirty="0"/>
          </a:p>
        </p:txBody>
      </p:sp>
      <p:pic>
        <p:nvPicPr>
          <p:cNvPr id="9" name="Inhaltsplatzhalter 6">
            <a:extLst>
              <a:ext uri="{FF2B5EF4-FFF2-40B4-BE49-F238E27FC236}">
                <a16:creationId xmlns:a16="http://schemas.microsoft.com/office/drawing/2014/main" id="{790C67F2-0E1A-4A45-8213-04F702E26933}"/>
              </a:ext>
            </a:extLst>
          </p:cNvPr>
          <p:cNvPicPr>
            <a:picLocks/>
          </p:cNvPicPr>
          <p:nvPr/>
        </p:nvPicPr>
        <p:blipFill rotWithShape="1">
          <a:blip r:embed="rId2">
            <a:extLst>
              <a:ext uri="{28A0092B-C50C-407E-A947-70E740481C1C}">
                <a14:useLocalDpi xmlns:a14="http://schemas.microsoft.com/office/drawing/2010/main" val="0"/>
              </a:ext>
            </a:extLst>
          </a:blip>
          <a:srcRect l="-48" t="49469" r="48" b="-1267"/>
          <a:stretch/>
        </p:blipFill>
        <p:spPr bwMode="auto">
          <a:xfrm>
            <a:off x="0" y="-488025"/>
            <a:ext cx="14031310" cy="7015655"/>
          </a:xfrm>
          <a:prstGeom prst="rect">
            <a:avLst/>
          </a:prstGeom>
          <a:noFill/>
          <a:ln>
            <a:noFill/>
          </a:ln>
        </p:spPr>
      </p:pic>
    </p:spTree>
    <p:extLst>
      <p:ext uri="{BB962C8B-B14F-4D97-AF65-F5344CB8AC3E}">
        <p14:creationId xmlns:p14="http://schemas.microsoft.com/office/powerpoint/2010/main" val="11148695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Merge Requests, Feature testing</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Simple Rule: Merge through pull requests and test before you merge.</a:t>
            </a:r>
          </a:p>
          <a:p>
            <a:r>
              <a:rPr lang="en-US" dirty="0"/>
              <a:t>Work on different branches to keep other implementations safe.</a:t>
            </a:r>
          </a:p>
          <a:p>
            <a:pPr marL="0" indent="0">
              <a:buNone/>
            </a:pPr>
            <a:endParaRPr lang="en-US" dirty="0"/>
          </a:p>
          <a:p>
            <a:r>
              <a:rPr lang="en-US" dirty="0"/>
              <a:t>We use Cucumber JS and </a:t>
            </a:r>
            <a:r>
              <a:rPr lang="en-US" dirty="0" err="1"/>
              <a:t>TestCafe</a:t>
            </a:r>
            <a:r>
              <a:rPr lang="en-US" dirty="0"/>
              <a:t> to test the whole application.</a:t>
            </a:r>
          </a:p>
          <a:p>
            <a:endParaRPr lang="en-US" dirty="0"/>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0DD0C844-62AF-4DA5-855B-48D0963ACFA2}" type="datetime1">
              <a:rPr lang="en-US" smtClean="0"/>
              <a:t>6/17/2019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21</a:t>
            </a:fld>
            <a:endParaRPr lang="en-US" dirty="0"/>
          </a:p>
        </p:txBody>
      </p:sp>
      <p:pic>
        <p:nvPicPr>
          <p:cNvPr id="9" name="Grafik 8" descr="Ein Bild, das Screenshot enthält.&#10;&#10;Automatisch generierte Beschreibung">
            <a:extLst>
              <a:ext uri="{FF2B5EF4-FFF2-40B4-BE49-F238E27FC236}">
                <a16:creationId xmlns:a16="http://schemas.microsoft.com/office/drawing/2014/main" id="{EF6C0D4F-C865-4FFD-B44E-978F354B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8076" y="1942643"/>
            <a:ext cx="2163781" cy="401355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7825843" y="5390619"/>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6729577" y="5049239"/>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0721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368852-6C26-40A1-9CC4-4FCE4E3F2B0B}"/>
              </a:ext>
            </a:extLst>
          </p:cNvPr>
          <p:cNvSpPr>
            <a:spLocks noGrp="1"/>
          </p:cNvSpPr>
          <p:nvPr>
            <p:ph type="title"/>
          </p:nvPr>
        </p:nvSpPr>
        <p:spPr/>
        <p:txBody>
          <a:bodyPr/>
          <a:lstStyle/>
          <a:p>
            <a:r>
              <a:rPr lang="en-US" dirty="0"/>
              <a:t>How is quality promoted and enforced?</a:t>
            </a:r>
            <a:br>
              <a:rPr lang="en-US" dirty="0"/>
            </a:br>
            <a:r>
              <a:rPr lang="en-US" dirty="0"/>
              <a:t>Unit testing, Continuous Integration, Risk Mgmt.</a:t>
            </a:r>
          </a:p>
        </p:txBody>
      </p:sp>
      <p:sp>
        <p:nvSpPr>
          <p:cNvPr id="3" name="Inhaltsplatzhalter 2">
            <a:extLst>
              <a:ext uri="{FF2B5EF4-FFF2-40B4-BE49-F238E27FC236}">
                <a16:creationId xmlns:a16="http://schemas.microsoft.com/office/drawing/2014/main" id="{D89CFA8B-16ED-451B-8999-E619907F74D6}"/>
              </a:ext>
            </a:extLst>
          </p:cNvPr>
          <p:cNvSpPr>
            <a:spLocks noGrp="1"/>
          </p:cNvSpPr>
          <p:nvPr>
            <p:ph idx="1"/>
          </p:nvPr>
        </p:nvSpPr>
        <p:spPr>
          <a:xfrm>
            <a:off x="1130270" y="2171769"/>
            <a:ext cx="9603275" cy="4013556"/>
          </a:xfrm>
        </p:spPr>
        <p:txBody>
          <a:bodyPr>
            <a:normAutofit/>
          </a:bodyPr>
          <a:lstStyle/>
          <a:p>
            <a:r>
              <a:rPr lang="en-US" dirty="0"/>
              <a:t>We use Jest JS (unit) tests to assess our logic.</a:t>
            </a:r>
          </a:p>
          <a:p>
            <a:r>
              <a:rPr lang="en-US" dirty="0"/>
              <a:t>This includes security testing.</a:t>
            </a:r>
          </a:p>
          <a:p>
            <a:r>
              <a:rPr lang="en-US" dirty="0"/>
              <a:t>Test Coverage (</a:t>
            </a:r>
            <a:r>
              <a:rPr lang="en-US" dirty="0" err="1"/>
              <a:t>Codecov</a:t>
            </a:r>
            <a:r>
              <a:rPr lang="en-US" dirty="0"/>
              <a:t>): 100%</a:t>
            </a:r>
          </a:p>
          <a:p>
            <a:endParaRPr lang="en-US" dirty="0"/>
          </a:p>
          <a:p>
            <a:r>
              <a:rPr lang="en-US" dirty="0"/>
              <a:t>Continuous Integration and Automated Deployment with Travis CI.</a:t>
            </a:r>
          </a:p>
          <a:p>
            <a:r>
              <a:rPr lang="en-US" dirty="0"/>
              <a:t>Code Quality enforced with metrics and </a:t>
            </a:r>
            <a:r>
              <a:rPr lang="en-US" dirty="0" err="1"/>
              <a:t>Codacy</a:t>
            </a:r>
            <a:r>
              <a:rPr lang="en-US" dirty="0"/>
              <a:t> (Grade A).</a:t>
            </a:r>
          </a:p>
          <a:p>
            <a:endParaRPr lang="en-US" dirty="0"/>
          </a:p>
          <a:p>
            <a:r>
              <a:rPr lang="en-US" dirty="0"/>
              <a:t>Proactive Risk Management (buggy product -&gt; use Jest/Cucumber)</a:t>
            </a:r>
          </a:p>
        </p:txBody>
      </p:sp>
      <p:sp>
        <p:nvSpPr>
          <p:cNvPr id="4" name="Datumsplatzhalter 3">
            <a:extLst>
              <a:ext uri="{FF2B5EF4-FFF2-40B4-BE49-F238E27FC236}">
                <a16:creationId xmlns:a16="http://schemas.microsoft.com/office/drawing/2014/main" id="{2D896D15-813E-407F-8D90-49FC21767203}"/>
              </a:ext>
            </a:extLst>
          </p:cNvPr>
          <p:cNvSpPr>
            <a:spLocks noGrp="1"/>
          </p:cNvSpPr>
          <p:nvPr>
            <p:ph type="dt" sz="half" idx="10"/>
          </p:nvPr>
        </p:nvSpPr>
        <p:spPr/>
        <p:txBody>
          <a:bodyPr/>
          <a:lstStyle/>
          <a:p>
            <a:fld id="{AF873FB0-B996-4F25-8650-5D47288C2D79}" type="datetime1">
              <a:rPr lang="en-US" smtClean="0"/>
              <a:t>6/17/2019</a:t>
            </a:fld>
            <a:endParaRPr lang="en-US" dirty="0"/>
          </a:p>
        </p:txBody>
      </p:sp>
      <p:sp>
        <p:nvSpPr>
          <p:cNvPr id="5" name="Fußzeilenplatzhalter 4">
            <a:extLst>
              <a:ext uri="{FF2B5EF4-FFF2-40B4-BE49-F238E27FC236}">
                <a16:creationId xmlns:a16="http://schemas.microsoft.com/office/drawing/2014/main" id="{EA5FF879-5FBB-4CC7-8876-25DDABB347F4}"/>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8E2A0B53-1BCC-4776-AC41-CB317AEEEFC0}"/>
              </a:ext>
            </a:extLst>
          </p:cNvPr>
          <p:cNvSpPr>
            <a:spLocks noGrp="1"/>
          </p:cNvSpPr>
          <p:nvPr>
            <p:ph type="sldNum" sz="quarter" idx="12"/>
          </p:nvPr>
        </p:nvSpPr>
        <p:spPr/>
        <p:txBody>
          <a:bodyPr/>
          <a:lstStyle/>
          <a:p>
            <a:fld id="{74D7FCC3-41A2-4C40-B414-1C3BC48AFBF9}" type="slidenum">
              <a:rPr lang="en-US" smtClean="0"/>
              <a:t>22</a:t>
            </a:fld>
            <a:endParaRPr lang="en-US" dirty="0"/>
          </a:p>
        </p:txBody>
      </p:sp>
      <p:pic>
        <p:nvPicPr>
          <p:cNvPr id="8" name="Grafik 7">
            <a:extLst>
              <a:ext uri="{FF2B5EF4-FFF2-40B4-BE49-F238E27FC236}">
                <a16:creationId xmlns:a16="http://schemas.microsoft.com/office/drawing/2014/main" id="{2384089B-78CA-4E3A-B7CC-66C1D89A4332}"/>
              </a:ext>
            </a:extLst>
          </p:cNvPr>
          <p:cNvPicPr>
            <a:picLocks noChangeAspect="1"/>
          </p:cNvPicPr>
          <p:nvPr/>
        </p:nvPicPr>
        <p:blipFill rotWithShape="1">
          <a:blip r:embed="rId3">
            <a:extLst>
              <a:ext uri="{28A0092B-C50C-407E-A947-70E740481C1C}">
                <a14:useLocalDpi xmlns:a14="http://schemas.microsoft.com/office/drawing/2010/main" val="0"/>
              </a:ext>
            </a:extLst>
          </a:blip>
          <a:srcRect l="22205" t="20974" r="35386" b="15939"/>
          <a:stretch/>
        </p:blipFill>
        <p:spPr>
          <a:xfrm>
            <a:off x="10498235" y="3036993"/>
            <a:ext cx="1604888" cy="1342246"/>
          </a:xfrm>
          <a:prstGeom prst="rect">
            <a:avLst/>
          </a:prstGeom>
        </p:spPr>
      </p:pic>
      <p:grpSp>
        <p:nvGrpSpPr>
          <p:cNvPr id="10" name="Gruppieren 9">
            <a:extLst>
              <a:ext uri="{FF2B5EF4-FFF2-40B4-BE49-F238E27FC236}">
                <a16:creationId xmlns:a16="http://schemas.microsoft.com/office/drawing/2014/main" id="{43A5B710-AF7B-4104-BB11-AEBFDAEE8D55}"/>
              </a:ext>
            </a:extLst>
          </p:cNvPr>
          <p:cNvGrpSpPr/>
          <p:nvPr/>
        </p:nvGrpSpPr>
        <p:grpSpPr>
          <a:xfrm>
            <a:off x="9949519" y="5467752"/>
            <a:ext cx="2242481" cy="672908"/>
            <a:chOff x="10092150" y="5400976"/>
            <a:chExt cx="2242481" cy="672908"/>
          </a:xfrm>
        </p:grpSpPr>
        <p:pic>
          <p:nvPicPr>
            <p:cNvPr id="11" name="Grafik 10">
              <a:hlinkClick r:id="rId4"/>
              <a:extLst>
                <a:ext uri="{FF2B5EF4-FFF2-40B4-BE49-F238E27FC236}">
                  <a16:creationId xmlns:a16="http://schemas.microsoft.com/office/drawing/2014/main" id="{26DFD546-0A2A-46F7-93DA-942C293FE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12" name="Textfeld 11">
              <a:extLst>
                <a:ext uri="{FF2B5EF4-FFF2-40B4-BE49-F238E27FC236}">
                  <a16:creationId xmlns:a16="http://schemas.microsoft.com/office/drawing/2014/main" id="{709A97F2-2EC9-424F-9ED4-F133460F9F9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grpSp>
        <p:nvGrpSpPr>
          <p:cNvPr id="13" name="Gruppieren 12">
            <a:extLst>
              <a:ext uri="{FF2B5EF4-FFF2-40B4-BE49-F238E27FC236}">
                <a16:creationId xmlns:a16="http://schemas.microsoft.com/office/drawing/2014/main" id="{1B61BD22-A185-40CB-9610-62C3EA689935}"/>
              </a:ext>
            </a:extLst>
          </p:cNvPr>
          <p:cNvGrpSpPr/>
          <p:nvPr/>
        </p:nvGrpSpPr>
        <p:grpSpPr>
          <a:xfrm>
            <a:off x="10885336" y="4430861"/>
            <a:ext cx="1306664" cy="959758"/>
            <a:chOff x="2903325" y="5138580"/>
            <a:chExt cx="1306664" cy="959758"/>
          </a:xfrm>
        </p:grpSpPr>
        <p:pic>
          <p:nvPicPr>
            <p:cNvPr id="14" name="Grafik 13" descr="Ein Bild, das Objekt enthält.&#10;&#10;Automatisch generierte Beschreibung">
              <a:hlinkClick r:id="rId6"/>
              <a:extLst>
                <a:ext uri="{FF2B5EF4-FFF2-40B4-BE49-F238E27FC236}">
                  <a16:creationId xmlns:a16="http://schemas.microsoft.com/office/drawing/2014/main" id="{9F587BB7-CCDF-4A04-818E-F7E77F223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5" name="Textfeld 14">
              <a:extLst>
                <a:ext uri="{FF2B5EF4-FFF2-40B4-BE49-F238E27FC236}">
                  <a16:creationId xmlns:a16="http://schemas.microsoft.com/office/drawing/2014/main" id="{60E8D6F0-1781-4569-86C8-32DC2F952083}"/>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pic>
        <p:nvPicPr>
          <p:cNvPr id="16" name="Grafik 15" descr="Ein Bild, das Screenshot, drinnen, Monitor, Computer enthält.&#10;&#10;Automatisch generierte Beschreibung">
            <a:extLst>
              <a:ext uri="{FF2B5EF4-FFF2-40B4-BE49-F238E27FC236}">
                <a16:creationId xmlns:a16="http://schemas.microsoft.com/office/drawing/2014/main" id="{B0686E02-E586-4D15-9981-0B34EC47BAFD}"/>
              </a:ext>
            </a:extLst>
          </p:cNvPr>
          <p:cNvPicPr>
            <a:picLocks noChangeAspect="1"/>
          </p:cNvPicPr>
          <p:nvPr/>
        </p:nvPicPr>
        <p:blipFill rotWithShape="1">
          <a:blip r:embed="rId8">
            <a:extLst>
              <a:ext uri="{28A0092B-C50C-407E-A947-70E740481C1C}">
                <a14:useLocalDpi xmlns:a14="http://schemas.microsoft.com/office/drawing/2010/main" val="0"/>
              </a:ext>
            </a:extLst>
          </a:blip>
          <a:srcRect l="8017" t="38385" r="34690" b="19320"/>
          <a:stretch/>
        </p:blipFill>
        <p:spPr>
          <a:xfrm>
            <a:off x="7069106" y="1987758"/>
            <a:ext cx="3389586" cy="1406821"/>
          </a:xfrm>
          <a:prstGeom prst="rect">
            <a:avLst/>
          </a:prstGeom>
        </p:spPr>
      </p:pic>
      <p:pic>
        <p:nvPicPr>
          <p:cNvPr id="18" name="Grafik 17" descr="Ein Bild, das Screenshot, Computer, Laptop, drinnen enthält.&#10;&#10;Automatisch generierte Beschreibung">
            <a:extLst>
              <a:ext uri="{FF2B5EF4-FFF2-40B4-BE49-F238E27FC236}">
                <a16:creationId xmlns:a16="http://schemas.microsoft.com/office/drawing/2014/main" id="{36D91326-443C-4D25-B11A-521773520545}"/>
              </a:ext>
            </a:extLst>
          </p:cNvPr>
          <p:cNvPicPr>
            <a:picLocks noChangeAspect="1"/>
          </p:cNvPicPr>
          <p:nvPr/>
        </p:nvPicPr>
        <p:blipFill rotWithShape="1">
          <a:blip r:embed="rId9">
            <a:extLst>
              <a:ext uri="{28A0092B-C50C-407E-A947-70E740481C1C}">
                <a14:useLocalDpi xmlns:a14="http://schemas.microsoft.com/office/drawing/2010/main" val="0"/>
              </a:ext>
            </a:extLst>
          </a:blip>
          <a:srcRect l="6078" t="16536" r="81767" b="78953"/>
          <a:stretch/>
        </p:blipFill>
        <p:spPr>
          <a:xfrm>
            <a:off x="9016275" y="4707860"/>
            <a:ext cx="1481960" cy="309201"/>
          </a:xfrm>
          <a:prstGeom prst="rect">
            <a:avLst/>
          </a:prstGeom>
        </p:spPr>
      </p:pic>
    </p:spTree>
    <p:extLst>
      <p:ext uri="{BB962C8B-B14F-4D97-AF65-F5344CB8AC3E}">
        <p14:creationId xmlns:p14="http://schemas.microsoft.com/office/powerpoint/2010/main" val="386397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16004"/>
          <a:stretch/>
        </p:blipFill>
        <p:spPr>
          <a:xfrm>
            <a:off x="1"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642970" y="4198508"/>
            <a:ext cx="9122506" cy="1754326"/>
          </a:xfrm>
          <a:prstGeom prst="rect">
            <a:avLst/>
          </a:prstGeom>
          <a:noFill/>
        </p:spPr>
        <p:txBody>
          <a:bodyPr wrap="square" rtlCol="0">
            <a:spAutoFit/>
          </a:bodyPr>
          <a:lstStyle/>
          <a:p>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Learn</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chilling</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from</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pros</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Add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the</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activity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 </a:t>
            </a:r>
            <a:r>
              <a:rPr lang="de-DE" sz="5400" b="1" dirty="0" err="1">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today</a:t>
            </a:r>
            <a:r>
              <a:rPr lang="de-DE"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endPar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endParaRP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28140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Live demonstration</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CCAE2216-C240-4EDD-A5AF-575DEB1BBD37}" type="datetime1">
              <a:rPr lang="en-US" smtClean="0"/>
              <a:t>6/17/2019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24</a:t>
            </a:fld>
            <a:endParaRPr lang="en-US" dirty="0"/>
          </a:p>
        </p:txBody>
      </p:sp>
      <p:pic>
        <p:nvPicPr>
          <p:cNvPr id="7" name="Grafik 6">
            <a:hlinkClick r:id="rId2"/>
            <a:extLst>
              <a:ext uri="{FF2B5EF4-FFF2-40B4-BE49-F238E27FC236}">
                <a16:creationId xmlns:a16="http://schemas.microsoft.com/office/drawing/2014/main" id="{02C84D7C-3033-43A9-81F6-A0BA746AB8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0717" y="1642241"/>
            <a:ext cx="4130566" cy="4130566"/>
          </a:xfrm>
          <a:prstGeom prst="rect">
            <a:avLst/>
          </a:prstGeom>
        </p:spPr>
      </p:pic>
    </p:spTree>
    <p:extLst>
      <p:ext uri="{BB962C8B-B14F-4D97-AF65-F5344CB8AC3E}">
        <p14:creationId xmlns:p14="http://schemas.microsoft.com/office/powerpoint/2010/main" val="216542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1AAC7-C3DC-4BC8-AE2B-B3FAF50AB67F}"/>
              </a:ext>
            </a:extLst>
          </p:cNvPr>
          <p:cNvSpPr>
            <a:spLocks noGrp="1"/>
          </p:cNvSpPr>
          <p:nvPr>
            <p:ph type="title"/>
          </p:nvPr>
        </p:nvSpPr>
        <p:spPr/>
        <p:txBody>
          <a:bodyPr/>
          <a:lstStyle/>
          <a:p>
            <a:r>
              <a:rPr lang="en-US" dirty="0"/>
              <a:t>Peering into the crystal ball – Potential Add-ons</a:t>
            </a:r>
          </a:p>
        </p:txBody>
      </p:sp>
      <p:sp>
        <p:nvSpPr>
          <p:cNvPr id="3" name="Inhaltsplatzhalter 2">
            <a:extLst>
              <a:ext uri="{FF2B5EF4-FFF2-40B4-BE49-F238E27FC236}">
                <a16:creationId xmlns:a16="http://schemas.microsoft.com/office/drawing/2014/main" id="{19DB02CD-A02A-423E-A39E-9562BC57BE78}"/>
              </a:ext>
            </a:extLst>
          </p:cNvPr>
          <p:cNvSpPr>
            <a:spLocks noGrp="1"/>
          </p:cNvSpPr>
          <p:nvPr>
            <p:ph idx="1"/>
          </p:nvPr>
        </p:nvSpPr>
        <p:spPr/>
        <p:txBody>
          <a:bodyPr>
            <a:normAutofit/>
          </a:bodyPr>
          <a:lstStyle/>
          <a:p>
            <a:r>
              <a:rPr lang="en-US" dirty="0"/>
              <a:t>Turn trip into a blog</a:t>
            </a:r>
          </a:p>
          <a:p>
            <a:r>
              <a:rPr lang="en-US" dirty="0"/>
              <a:t>Fully customizable fields</a:t>
            </a:r>
          </a:p>
          <a:p>
            <a:r>
              <a:rPr lang="en-US" dirty="0"/>
              <a:t>Export / (Re-)Import trip</a:t>
            </a:r>
          </a:p>
          <a:p>
            <a:r>
              <a:rPr lang="en-US" dirty="0"/>
              <a:t>Export to </a:t>
            </a:r>
            <a:r>
              <a:rPr lang="en-US" dirty="0" err="1"/>
              <a:t>ical</a:t>
            </a:r>
            <a:endParaRPr lang="en-US" dirty="0"/>
          </a:p>
          <a:p>
            <a:r>
              <a:rPr lang="en-US" dirty="0"/>
              <a:t>Export route to Google maps</a:t>
            </a:r>
          </a:p>
          <a:p>
            <a:r>
              <a:rPr lang="en-US" dirty="0"/>
              <a:t>Groups, chat, newsfeed</a:t>
            </a:r>
          </a:p>
        </p:txBody>
      </p:sp>
      <p:sp>
        <p:nvSpPr>
          <p:cNvPr id="4" name="Datumsplatzhalter 3">
            <a:extLst>
              <a:ext uri="{FF2B5EF4-FFF2-40B4-BE49-F238E27FC236}">
                <a16:creationId xmlns:a16="http://schemas.microsoft.com/office/drawing/2014/main" id="{DE737972-5CE4-4049-81BC-3E18788D890B}"/>
              </a:ext>
            </a:extLst>
          </p:cNvPr>
          <p:cNvSpPr>
            <a:spLocks noGrp="1"/>
          </p:cNvSpPr>
          <p:nvPr>
            <p:ph type="dt" sz="half" idx="10"/>
          </p:nvPr>
        </p:nvSpPr>
        <p:spPr/>
        <p:txBody>
          <a:bodyPr/>
          <a:lstStyle/>
          <a:p>
            <a:fld id="{999DC566-939A-4ADB-A1DD-33D464927E1F}" type="datetime1">
              <a:rPr lang="en-US" smtClean="0"/>
              <a:t>6/17/2019</a:t>
            </a:fld>
            <a:endParaRPr lang="en-US" dirty="0"/>
          </a:p>
        </p:txBody>
      </p:sp>
      <p:sp>
        <p:nvSpPr>
          <p:cNvPr id="5" name="Fußzeilenplatzhalter 4">
            <a:extLst>
              <a:ext uri="{FF2B5EF4-FFF2-40B4-BE49-F238E27FC236}">
                <a16:creationId xmlns:a16="http://schemas.microsoft.com/office/drawing/2014/main" id="{55248AD2-B50A-4E9C-8CEF-077E3FAFA52A}"/>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B79C8D32-1BFD-4BA2-BEB4-B5693746D94B}"/>
              </a:ext>
            </a:extLst>
          </p:cNvPr>
          <p:cNvSpPr>
            <a:spLocks noGrp="1"/>
          </p:cNvSpPr>
          <p:nvPr>
            <p:ph type="sldNum" sz="quarter" idx="12"/>
          </p:nvPr>
        </p:nvSpPr>
        <p:spPr/>
        <p:txBody>
          <a:bodyPr/>
          <a:lstStyle/>
          <a:p>
            <a:fld id="{74D7FCC3-41A2-4C40-B414-1C3BC48AFBF9}" type="slidenum">
              <a:rPr lang="en-US" smtClean="0"/>
              <a:t>25</a:t>
            </a:fld>
            <a:endParaRPr lang="en-US" dirty="0"/>
          </a:p>
        </p:txBody>
      </p:sp>
      <p:pic>
        <p:nvPicPr>
          <p:cNvPr id="8" name="Grafik 7" descr="Ein Bild, das Foto, Objekt enthält.&#10;&#10;Automatisch generierte Beschreibung">
            <a:extLst>
              <a:ext uri="{FF2B5EF4-FFF2-40B4-BE49-F238E27FC236}">
                <a16:creationId xmlns:a16="http://schemas.microsoft.com/office/drawing/2014/main" id="{C73955C2-BDCE-457D-BE59-2A5B95A2E41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78" b="99208" l="3223" r="96680">
                        <a14:foregroundMark x1="15625" y1="14653" x2="43945" y2="1683"/>
                        <a14:foregroundMark x1="43945" y1="1683" x2="58203" y2="3564"/>
                        <a14:foregroundMark x1="58203" y1="3564" x2="85449" y2="21386"/>
                        <a14:foregroundMark x1="85449" y1="21386" x2="95410" y2="52970"/>
                        <a14:foregroundMark x1="95410" y1="52970" x2="93848" y2="67822"/>
                        <a14:foregroundMark x1="93848" y1="67822" x2="72168" y2="91584"/>
                        <a14:foregroundMark x1="72168" y1="91584" x2="57324" y2="97327"/>
                        <a14:foregroundMark x1="57324" y1="97327" x2="40527" y2="97525"/>
                        <a14:foregroundMark x1="40527" y1="97525" x2="26074" y2="91782"/>
                        <a14:foregroundMark x1="26074" y1="91782" x2="5859" y2="66832"/>
                        <a14:foregroundMark x1="5859" y1="66832" x2="3320" y2="50990"/>
                        <a14:foregroundMark x1="3320" y1="50990" x2="10156" y2="20297"/>
                        <a14:foregroundMark x1="10156" y1="20297" x2="18848" y2="12277"/>
                        <a14:foregroundMark x1="28027" y1="7228" x2="57520" y2="2574"/>
                        <a14:foregroundMark x1="57520" y1="2574" x2="70215" y2="6733"/>
                        <a14:foregroundMark x1="73828" y1="82871" x2="41113" y2="92970"/>
                        <a14:foregroundMark x1="41113" y1="92970" x2="50586" y2="69505"/>
                        <a14:foregroundMark x1="50586" y1="69505" x2="26953" y2="74356"/>
                        <a14:foregroundMark x1="26953" y1="74356" x2="22949" y2="71287"/>
                        <a14:foregroundMark x1="92578" y1="70792" x2="96777" y2="57030"/>
                        <a14:foregroundMark x1="96777" y1="57030" x2="96777" y2="42970"/>
                        <a14:foregroundMark x1="96777" y1="42970" x2="92578" y2="29109"/>
                        <a14:foregroundMark x1="92578" y1="29109" x2="92188" y2="28515"/>
                        <a14:foregroundMark x1="96777" y1="61980" x2="96289" y2="38317"/>
                        <a14:foregroundMark x1="46387" y1="98713" x2="60547" y2="94059"/>
                        <a14:foregroundMark x1="60547" y1="94059" x2="47266" y2="99208"/>
                        <a14:foregroundMark x1="47266" y1="99208" x2="36719" y2="95446"/>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110" y="1639548"/>
            <a:ext cx="3293711" cy="324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uppieren 8">
            <a:extLst>
              <a:ext uri="{FF2B5EF4-FFF2-40B4-BE49-F238E27FC236}">
                <a16:creationId xmlns:a16="http://schemas.microsoft.com/office/drawing/2014/main" id="{779BB782-086B-45E5-91A6-23609A731DBF}"/>
              </a:ext>
            </a:extLst>
          </p:cNvPr>
          <p:cNvGrpSpPr/>
          <p:nvPr/>
        </p:nvGrpSpPr>
        <p:grpSpPr>
          <a:xfrm>
            <a:off x="11306346" y="5099747"/>
            <a:ext cx="1306664" cy="959758"/>
            <a:chOff x="2903325" y="5138580"/>
            <a:chExt cx="1306664" cy="959758"/>
          </a:xfrm>
        </p:grpSpPr>
        <p:pic>
          <p:nvPicPr>
            <p:cNvPr id="10" name="Grafik 9" descr="Ein Bild, das Objekt enthält.&#10;&#10;Automatisch generierte Beschreibung">
              <a:hlinkClick r:id="rId6"/>
              <a:extLst>
                <a:ext uri="{FF2B5EF4-FFF2-40B4-BE49-F238E27FC236}">
                  <a16:creationId xmlns:a16="http://schemas.microsoft.com/office/drawing/2014/main" id="{A5D81A0A-6F26-4243-8F13-299C17BE7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1" name="Textfeld 10">
              <a:extLst>
                <a:ext uri="{FF2B5EF4-FFF2-40B4-BE49-F238E27FC236}">
                  <a16:creationId xmlns:a16="http://schemas.microsoft.com/office/drawing/2014/main" id="{8C866CDF-7FCB-46EF-8D14-AC60353FAE09}"/>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64685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907628"/>
            <a:ext cx="12192000" cy="9144000"/>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498391" y="107968"/>
            <a:ext cx="10722059" cy="1938992"/>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Make every time a </a:t>
            </a:r>
            <a:r>
              <a:rPr lang="en-US" sz="66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Perfect Time</a:t>
            </a:r>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a:t>
            </a:r>
          </a:p>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Trip today!</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8195" y="3429000"/>
            <a:ext cx="3403806" cy="3403806"/>
          </a:xfrm>
          <a:prstGeom prst="rect">
            <a:avLst/>
          </a:prstGeom>
        </p:spPr>
      </p:pic>
    </p:spTree>
    <p:extLst>
      <p:ext uri="{BB962C8B-B14F-4D97-AF65-F5344CB8AC3E}">
        <p14:creationId xmlns:p14="http://schemas.microsoft.com/office/powerpoint/2010/main" val="405653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D349-A7CF-4B0D-8BED-63DF792013CE}"/>
              </a:ext>
            </a:extLst>
          </p:cNvPr>
          <p:cNvSpPr>
            <a:spLocks noGrp="1"/>
          </p:cNvSpPr>
          <p:nvPr>
            <p:ph type="title"/>
          </p:nvPr>
        </p:nvSpPr>
        <p:spPr/>
        <p:txBody>
          <a:bodyPr>
            <a:normAutofit/>
          </a:bodyPr>
          <a:lstStyle/>
          <a:p>
            <a:r>
              <a:rPr lang="en-US" sz="4400" dirty="0"/>
              <a:t>Thank you </a:t>
            </a:r>
            <a:br>
              <a:rPr lang="en-US" sz="4400" dirty="0"/>
            </a:br>
            <a:r>
              <a:rPr lang="en-US" sz="4400" dirty="0"/>
              <a:t>for your attention!</a:t>
            </a:r>
          </a:p>
        </p:txBody>
      </p:sp>
      <p:sp>
        <p:nvSpPr>
          <p:cNvPr id="3" name="Textplatzhalter 2">
            <a:extLst>
              <a:ext uri="{FF2B5EF4-FFF2-40B4-BE49-F238E27FC236}">
                <a16:creationId xmlns:a16="http://schemas.microsoft.com/office/drawing/2014/main" id="{93BB61BC-344D-4FAE-8070-61CBD34A46C6}"/>
              </a:ext>
            </a:extLst>
          </p:cNvPr>
          <p:cNvSpPr>
            <a:spLocks noGrp="1"/>
          </p:cNvSpPr>
          <p:nvPr>
            <p:ph type="body" idx="1"/>
          </p:nvPr>
        </p:nvSpPr>
        <p:spPr/>
        <p:txBody>
          <a:bodyPr>
            <a:normAutofit/>
          </a:bodyPr>
          <a:lstStyle/>
          <a:p>
            <a:r>
              <a:rPr lang="en-US" sz="2400" dirty="0"/>
              <a:t>And have a Perfect Time.</a:t>
            </a:r>
          </a:p>
        </p:txBody>
      </p:sp>
      <p:sp>
        <p:nvSpPr>
          <p:cNvPr id="4" name="Datumsplatzhalter 3">
            <a:extLst>
              <a:ext uri="{FF2B5EF4-FFF2-40B4-BE49-F238E27FC236}">
                <a16:creationId xmlns:a16="http://schemas.microsoft.com/office/drawing/2014/main" id="{48B141A0-C973-48E4-AE5F-3A7D43229640}"/>
              </a:ext>
            </a:extLst>
          </p:cNvPr>
          <p:cNvSpPr>
            <a:spLocks noGrp="1"/>
          </p:cNvSpPr>
          <p:nvPr>
            <p:ph type="dt" sz="half" idx="10"/>
          </p:nvPr>
        </p:nvSpPr>
        <p:spPr/>
        <p:txBody>
          <a:bodyPr/>
          <a:lstStyle/>
          <a:p>
            <a:fld id="{791B42EB-5883-4671-AC28-C6EC3476A55A}" type="datetime1">
              <a:rPr lang="en-US" smtClean="0"/>
              <a:t>6/17/2019</a:t>
            </a:fld>
            <a:endParaRPr lang="en-US" dirty="0"/>
          </a:p>
        </p:txBody>
      </p:sp>
      <p:sp>
        <p:nvSpPr>
          <p:cNvPr id="5" name="Fußzeilenplatzhalter 4">
            <a:extLst>
              <a:ext uri="{FF2B5EF4-FFF2-40B4-BE49-F238E27FC236}">
                <a16:creationId xmlns:a16="http://schemas.microsoft.com/office/drawing/2014/main" id="{6BD4ECBD-7999-4151-956F-4BC749BA99A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E7FAA025-FD92-46DE-AAC3-F1D08D85F26A}"/>
              </a:ext>
            </a:extLst>
          </p:cNvPr>
          <p:cNvSpPr>
            <a:spLocks noGrp="1"/>
          </p:cNvSpPr>
          <p:nvPr>
            <p:ph type="sldNum" sz="quarter" idx="12"/>
          </p:nvPr>
        </p:nvSpPr>
        <p:spPr/>
        <p:txBody>
          <a:bodyPr/>
          <a:lstStyle/>
          <a:p>
            <a:fld id="{74D7FCC3-41A2-4C40-B414-1C3BC48AFBF9}" type="slidenum">
              <a:rPr lang="en-US" smtClean="0"/>
              <a:t>27</a:t>
            </a:fld>
            <a:endParaRPr lang="en-US" dirty="0"/>
          </a:p>
        </p:txBody>
      </p:sp>
      <p:pic>
        <p:nvPicPr>
          <p:cNvPr id="7" name="Grafik 6">
            <a:extLst>
              <a:ext uri="{FF2B5EF4-FFF2-40B4-BE49-F238E27FC236}">
                <a16:creationId xmlns:a16="http://schemas.microsoft.com/office/drawing/2014/main" id="{F1A8634D-3644-4D08-9EE4-5BC66C5F8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0569" y="1116763"/>
            <a:ext cx="4876800" cy="4876800"/>
          </a:xfrm>
          <a:prstGeom prst="rect">
            <a:avLst/>
          </a:prstGeom>
        </p:spPr>
      </p:pic>
    </p:spTree>
    <p:extLst>
      <p:ext uri="{BB962C8B-B14F-4D97-AF65-F5344CB8AC3E}">
        <p14:creationId xmlns:p14="http://schemas.microsoft.com/office/powerpoint/2010/main" val="28093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3C94338-42A4-4827-9A65-0F6276F5E6F3}"/>
              </a:ext>
            </a:extLst>
          </p:cNvPr>
          <p:cNvSpPr>
            <a:spLocks noGrp="1"/>
          </p:cNvSpPr>
          <p:nvPr>
            <p:ph type="title"/>
          </p:nvPr>
        </p:nvSpPr>
        <p:spPr/>
        <p:txBody>
          <a:bodyPr/>
          <a:lstStyle/>
          <a:p>
            <a:r>
              <a:rPr lang="en-US" dirty="0"/>
              <a:t>Time for a Perfect advertisement clip ;-)</a:t>
            </a:r>
          </a:p>
        </p:txBody>
      </p:sp>
      <p:pic>
        <p:nvPicPr>
          <p:cNvPr id="9" name="Onlinemedien 8" title="Perfect Time">
            <a:hlinkClick r:id="" action="ppaction://media"/>
            <a:extLst>
              <a:ext uri="{FF2B5EF4-FFF2-40B4-BE49-F238E27FC236}">
                <a16:creationId xmlns:a16="http://schemas.microsoft.com/office/drawing/2014/main" id="{9F2A7B71-CD3E-47EF-9F3C-3256A7F9672D}"/>
              </a:ext>
            </a:extLst>
          </p:cNvPr>
          <p:cNvPicPr>
            <a:picLocks noGrp="1" noRot="1" noChangeAspect="1"/>
          </p:cNvPicPr>
          <p:nvPr>
            <p:ph idx="1"/>
            <a:videoFile r:link="rId1"/>
          </p:nvPr>
        </p:nvPicPr>
        <p:blipFill>
          <a:blip r:embed="rId3"/>
          <a:stretch>
            <a:fillRect/>
          </a:stretch>
        </p:blipFill>
        <p:spPr>
          <a:xfrm>
            <a:off x="0" y="206"/>
            <a:ext cx="12192000" cy="6857794"/>
          </a:xfrm>
          <a:prstGeom prst="rect">
            <a:avLst/>
          </a:prstGeom>
        </p:spPr>
      </p:pic>
      <p:sp>
        <p:nvSpPr>
          <p:cNvPr id="4" name="Datumsplatzhalter 3">
            <a:extLst>
              <a:ext uri="{FF2B5EF4-FFF2-40B4-BE49-F238E27FC236}">
                <a16:creationId xmlns:a16="http://schemas.microsoft.com/office/drawing/2014/main" id="{1F7F34CC-2CC8-4C0C-86A0-B287AC85920D}"/>
              </a:ext>
            </a:extLst>
          </p:cNvPr>
          <p:cNvSpPr>
            <a:spLocks noGrp="1"/>
          </p:cNvSpPr>
          <p:nvPr>
            <p:ph type="dt" sz="half" idx="10"/>
          </p:nvPr>
        </p:nvSpPr>
        <p:spPr/>
        <p:txBody>
          <a:bodyPr/>
          <a:lstStyle/>
          <a:p>
            <a:fld id="{5EB1412C-3C80-4E66-B13A-92F0BB8F1E5A}" type="datetime1">
              <a:rPr lang="en-US" smtClean="0"/>
              <a:t>6/17/2019</a:t>
            </a:fld>
            <a:endParaRPr lang="en-US" dirty="0"/>
          </a:p>
        </p:txBody>
      </p:sp>
      <p:sp>
        <p:nvSpPr>
          <p:cNvPr id="5" name="Fußzeilenplatzhalter 4">
            <a:extLst>
              <a:ext uri="{FF2B5EF4-FFF2-40B4-BE49-F238E27FC236}">
                <a16:creationId xmlns:a16="http://schemas.microsoft.com/office/drawing/2014/main" id="{BF7A41CB-9E6B-477B-BB65-7794904F444F}"/>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520304CE-B3AF-4795-B791-2D5559F2CF9C}"/>
              </a:ext>
            </a:extLst>
          </p:cNvPr>
          <p:cNvSpPr>
            <a:spLocks noGrp="1"/>
          </p:cNvSpPr>
          <p:nvPr>
            <p:ph type="sldNum" sz="quarter" idx="12"/>
          </p:nvPr>
        </p:nvSpPr>
        <p:spPr/>
        <p:txBody>
          <a:bodyPr/>
          <a:lstStyle/>
          <a:p>
            <a:fld id="{74D7FCC3-41A2-4C40-B414-1C3BC48AFBF9}" type="slidenum">
              <a:rPr lang="en-US" smtClean="0"/>
              <a:t>28</a:t>
            </a:fld>
            <a:endParaRPr lang="en-US" dirty="0"/>
          </a:p>
        </p:txBody>
      </p:sp>
    </p:spTree>
    <p:extLst>
      <p:ext uri="{BB962C8B-B14F-4D97-AF65-F5344CB8AC3E}">
        <p14:creationId xmlns:p14="http://schemas.microsoft.com/office/powerpoint/2010/main" val="407289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3"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a:bodyPr>
          <a:lstStyle/>
          <a:p>
            <a:pPr marL="457200" indent="-457200">
              <a:buFont typeface="+mj-lt"/>
              <a:buAutoNum type="arabicPeriod"/>
            </a:pPr>
            <a:r>
              <a:rPr lang="en-US" dirty="0"/>
              <a:t>The idea</a:t>
            </a:r>
          </a:p>
          <a:p>
            <a:pPr marL="457200" indent="-457200">
              <a:buFont typeface="+mj-lt"/>
              <a:buAutoNum type="arabicPeriod"/>
            </a:pPr>
            <a:r>
              <a:rPr lang="en-US" dirty="0"/>
              <a:t>The project</a:t>
            </a:r>
          </a:p>
          <a:p>
            <a:pPr marL="457200" indent="-457200">
              <a:buFont typeface="+mj-lt"/>
              <a:buAutoNum type="arabicPeriod"/>
            </a:pPr>
            <a:r>
              <a:rPr lang="en-US" dirty="0"/>
              <a:t>The (application) design</a:t>
            </a:r>
          </a:p>
          <a:p>
            <a:pPr marL="457200" indent="-457200">
              <a:buFont typeface="+mj-lt"/>
              <a:buAutoNum type="arabicPeriod"/>
            </a:pPr>
            <a:r>
              <a:rPr lang="en-US" dirty="0"/>
              <a:t>The product</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6/17/2019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3</a:t>
            </a:fld>
            <a:endParaRPr lang="en-US" dirty="0"/>
          </a:p>
        </p:txBody>
      </p:sp>
      <p:grpSp>
        <p:nvGrpSpPr>
          <p:cNvPr id="7" name="Gruppieren 6">
            <a:extLst>
              <a:ext uri="{FF2B5EF4-FFF2-40B4-BE49-F238E27FC236}">
                <a16:creationId xmlns:a16="http://schemas.microsoft.com/office/drawing/2014/main" id="{CADBE22C-B2B3-44DB-AD2A-12D8396E81FA}"/>
              </a:ext>
            </a:extLst>
          </p:cNvPr>
          <p:cNvGrpSpPr/>
          <p:nvPr/>
        </p:nvGrpSpPr>
        <p:grpSpPr>
          <a:xfrm>
            <a:off x="10092150" y="5400976"/>
            <a:ext cx="2242481" cy="672908"/>
            <a:chOff x="10092150" y="5400976"/>
            <a:chExt cx="2242481" cy="672908"/>
          </a:xfrm>
        </p:grpSpPr>
        <p:pic>
          <p:nvPicPr>
            <p:cNvPr id="8" name="Grafik 7">
              <a:hlinkClick r:id="rId2"/>
              <a:extLst>
                <a:ext uri="{FF2B5EF4-FFF2-40B4-BE49-F238E27FC236}">
                  <a16:creationId xmlns:a16="http://schemas.microsoft.com/office/drawing/2014/main" id="{4C72D64A-68FC-478F-9367-3332BB44B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2BFCE5AE-5541-4C7B-9264-37819E70BB3F}"/>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0419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C468C-DC24-442C-A169-B65F4FB3E650}"/>
              </a:ext>
            </a:extLst>
          </p:cNvPr>
          <p:cNvSpPr>
            <a:spLocks noGrp="1"/>
          </p:cNvSpPr>
          <p:nvPr>
            <p:ph type="title"/>
          </p:nvPr>
        </p:nvSpPr>
        <p:spPr/>
        <p:txBody>
          <a:bodyPr/>
          <a:lstStyle/>
          <a:p>
            <a:r>
              <a:rPr lang="en-US" dirty="0"/>
              <a:t>What to expect?</a:t>
            </a:r>
          </a:p>
        </p:txBody>
      </p:sp>
      <p:sp>
        <p:nvSpPr>
          <p:cNvPr id="3" name="Inhaltsplatzhalter 2">
            <a:extLst>
              <a:ext uri="{FF2B5EF4-FFF2-40B4-BE49-F238E27FC236}">
                <a16:creationId xmlns:a16="http://schemas.microsoft.com/office/drawing/2014/main" id="{DC14D0F3-8F88-4449-A5F2-32B1518898A6}"/>
              </a:ext>
            </a:extLst>
          </p:cNvPr>
          <p:cNvSpPr>
            <a:spLocks noGrp="1"/>
          </p:cNvSpPr>
          <p:nvPr>
            <p:ph idx="1"/>
          </p:nvPr>
        </p:nvSpPr>
        <p:spPr>
          <a:xfrm>
            <a:off x="1130270" y="1718440"/>
            <a:ext cx="9603275" cy="4186235"/>
          </a:xfrm>
        </p:spPr>
        <p:txBody>
          <a:bodyPr>
            <a:normAutofit fontScale="92500" lnSpcReduction="10000"/>
          </a:bodyPr>
          <a:lstStyle/>
          <a:p>
            <a:r>
              <a:rPr lang="en-US" dirty="0"/>
              <a:t>What is Perfect Time?</a:t>
            </a:r>
          </a:p>
          <a:p>
            <a:r>
              <a:rPr lang="en-US" dirty="0"/>
              <a:t>Why would you use Perfect Time?</a:t>
            </a:r>
          </a:p>
          <a:p>
            <a:r>
              <a:rPr lang="en-US" dirty="0"/>
              <a:t>Who created Perfect Time? How did the team organize itself?</a:t>
            </a:r>
          </a:p>
          <a:p>
            <a:r>
              <a:rPr lang="en-US" dirty="0"/>
              <a:t>How much costs did Perfect Time accumulate?</a:t>
            </a:r>
          </a:p>
          <a:p>
            <a:r>
              <a:rPr lang="en-US" dirty="0"/>
              <a:t>What is the foundation of Perfect Time?</a:t>
            </a:r>
          </a:p>
          <a:p>
            <a:r>
              <a:rPr lang="en-US" dirty="0"/>
              <a:t>How was Perfect Time designed?</a:t>
            </a:r>
          </a:p>
          <a:p>
            <a:r>
              <a:rPr lang="en-US" dirty="0"/>
              <a:t>How is quality promoted and enforced?</a:t>
            </a:r>
          </a:p>
          <a:p>
            <a:r>
              <a:rPr lang="en-US" dirty="0"/>
              <a:t>Live Demo</a:t>
            </a:r>
          </a:p>
          <a:p>
            <a:r>
              <a:rPr lang="en-US" dirty="0"/>
              <a:t>Peering into the crystal ball</a:t>
            </a:r>
          </a:p>
        </p:txBody>
      </p:sp>
      <p:sp>
        <p:nvSpPr>
          <p:cNvPr id="4" name="Datumsplatzhalter 3">
            <a:extLst>
              <a:ext uri="{FF2B5EF4-FFF2-40B4-BE49-F238E27FC236}">
                <a16:creationId xmlns:a16="http://schemas.microsoft.com/office/drawing/2014/main" id="{CBC75591-BDE9-494D-B9E7-66ABEA171D64}"/>
              </a:ext>
            </a:extLst>
          </p:cNvPr>
          <p:cNvSpPr>
            <a:spLocks noGrp="1"/>
          </p:cNvSpPr>
          <p:nvPr>
            <p:ph type="dt" sz="half" idx="10"/>
          </p:nvPr>
        </p:nvSpPr>
        <p:spPr/>
        <p:txBody>
          <a:bodyPr/>
          <a:lstStyle/>
          <a:p>
            <a:fld id="{2F1EE78A-66D5-436D-8432-BFEE7D3CD32A}" type="datetime1">
              <a:rPr lang="en-US" smtClean="0"/>
              <a:t>6/17/2019</a:t>
            </a:fld>
            <a:endParaRPr lang="en-US" dirty="0"/>
          </a:p>
        </p:txBody>
      </p:sp>
      <p:sp>
        <p:nvSpPr>
          <p:cNvPr id="5" name="Fußzeilenplatzhalter 4">
            <a:extLst>
              <a:ext uri="{FF2B5EF4-FFF2-40B4-BE49-F238E27FC236}">
                <a16:creationId xmlns:a16="http://schemas.microsoft.com/office/drawing/2014/main" id="{CBF9B658-2738-4F7A-9C03-BB7B918E73C3}"/>
              </a:ext>
            </a:extLst>
          </p:cNvPr>
          <p:cNvSpPr>
            <a:spLocks noGrp="1"/>
          </p:cNvSpPr>
          <p:nvPr>
            <p:ph type="ftr" sz="quarter" idx="11"/>
          </p:nvPr>
        </p:nvSpPr>
        <p:spPr/>
        <p:txBody>
          <a:bodyPr/>
          <a:lstStyle/>
          <a:p>
            <a:r>
              <a:rPr lang="en-US" dirty="0"/>
              <a:t>Perfect Time - Software Engineering 18/19 - TINF17B2</a:t>
            </a:r>
          </a:p>
        </p:txBody>
      </p:sp>
      <p:sp>
        <p:nvSpPr>
          <p:cNvPr id="6" name="Foliennummernplatzhalter 5">
            <a:extLst>
              <a:ext uri="{FF2B5EF4-FFF2-40B4-BE49-F238E27FC236}">
                <a16:creationId xmlns:a16="http://schemas.microsoft.com/office/drawing/2014/main" id="{EEBEFDE5-1F58-4939-82B6-C32023CFB8DB}"/>
              </a:ext>
            </a:extLst>
          </p:cNvPr>
          <p:cNvSpPr>
            <a:spLocks noGrp="1"/>
          </p:cNvSpPr>
          <p:nvPr>
            <p:ph type="sldNum" sz="quarter" idx="12"/>
          </p:nvPr>
        </p:nvSpPr>
        <p:spPr/>
        <p:txBody>
          <a:bodyPr/>
          <a:lstStyle/>
          <a:p>
            <a:fld id="{74D7FCC3-41A2-4C40-B414-1C3BC48AFBF9}" type="slidenum">
              <a:rPr lang="en-US" smtClean="0"/>
              <a:t>4</a:t>
            </a:fld>
            <a:endParaRPr lang="en-US" dirty="0"/>
          </a:p>
        </p:txBody>
      </p:sp>
    </p:spTree>
    <p:extLst>
      <p:ext uri="{BB962C8B-B14F-4D97-AF65-F5344CB8AC3E}">
        <p14:creationId xmlns:p14="http://schemas.microsoft.com/office/powerpoint/2010/main" val="121288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E488AB-8890-44C6-8E84-639176BA558C}"/>
              </a:ext>
            </a:extLst>
          </p:cNvPr>
          <p:cNvSpPr>
            <a:spLocks noGrp="1"/>
          </p:cNvSpPr>
          <p:nvPr>
            <p:ph type="title"/>
          </p:nvPr>
        </p:nvSpPr>
        <p:spPr/>
        <p:txBody>
          <a:bodyPr/>
          <a:lstStyle/>
          <a:p>
            <a:r>
              <a:rPr lang="en-US" dirty="0"/>
              <a:t>What is Perfect Time?</a:t>
            </a:r>
            <a:br>
              <a:rPr lang="en-US" dirty="0"/>
            </a:br>
            <a:r>
              <a:rPr lang="en-US" dirty="0"/>
              <a:t>The vision and the idea</a:t>
            </a:r>
          </a:p>
        </p:txBody>
      </p:sp>
      <p:sp>
        <p:nvSpPr>
          <p:cNvPr id="3" name="Inhaltsplatzhalter 2">
            <a:extLst>
              <a:ext uri="{FF2B5EF4-FFF2-40B4-BE49-F238E27FC236}">
                <a16:creationId xmlns:a16="http://schemas.microsoft.com/office/drawing/2014/main" id="{92152C76-9AB7-4E25-88AA-3EF33705DB1D}"/>
              </a:ext>
            </a:extLst>
          </p:cNvPr>
          <p:cNvSpPr>
            <a:spLocks noGrp="1"/>
          </p:cNvSpPr>
          <p:nvPr>
            <p:ph idx="1"/>
          </p:nvPr>
        </p:nvSpPr>
        <p:spPr>
          <a:xfrm>
            <a:off x="1130270" y="2171768"/>
            <a:ext cx="9603275" cy="3732907"/>
          </a:xfrm>
        </p:spPr>
        <p:txBody>
          <a:bodyPr>
            <a:normAutofit/>
          </a:bodyPr>
          <a:lstStyle/>
          <a:p>
            <a:pPr marL="0" indent="0" algn="just">
              <a:buNone/>
            </a:pPr>
            <a:r>
              <a:rPr lang="en-US" i="1" dirty="0"/>
              <a:t>“Our vision is to create a web application that will allow you to plan your trip by setting different locations or stages. Afterwards you can publish your trip and share it with your friends. They can use your plan as an outline for their own trip by simply importing your published data.”</a:t>
            </a:r>
          </a:p>
          <a:p>
            <a:pPr marL="0" indent="0" algn="just">
              <a:buNone/>
            </a:pPr>
            <a:endParaRPr lang="en-US" i="1" dirty="0"/>
          </a:p>
          <a:p>
            <a:r>
              <a:rPr lang="en-US" dirty="0"/>
              <a:t>Make planning your trip simple, flexible and intuitive</a:t>
            </a:r>
          </a:p>
          <a:p>
            <a:r>
              <a:rPr lang="en-US" dirty="0"/>
              <a:t>Make sharing your experiences easy</a:t>
            </a:r>
          </a:p>
          <a:p>
            <a:r>
              <a:rPr lang="en-US" dirty="0"/>
              <a:t>Allow using experience of those who came before you</a:t>
            </a:r>
          </a:p>
        </p:txBody>
      </p:sp>
      <p:sp>
        <p:nvSpPr>
          <p:cNvPr id="4" name="Datumsplatzhalter 3">
            <a:extLst>
              <a:ext uri="{FF2B5EF4-FFF2-40B4-BE49-F238E27FC236}">
                <a16:creationId xmlns:a16="http://schemas.microsoft.com/office/drawing/2014/main" id="{098D17AC-7333-482D-A022-3F26721ADDDC}"/>
              </a:ext>
            </a:extLst>
          </p:cNvPr>
          <p:cNvSpPr>
            <a:spLocks noGrp="1"/>
          </p:cNvSpPr>
          <p:nvPr>
            <p:ph type="dt" sz="half" idx="10"/>
          </p:nvPr>
        </p:nvSpPr>
        <p:spPr/>
        <p:txBody>
          <a:bodyPr/>
          <a:lstStyle/>
          <a:p>
            <a:fld id="{4EED734C-EE9B-4A42-B16F-73545B187C51}" type="datetime1">
              <a:rPr lang="en-US" smtClean="0"/>
              <a:t>6/17/2019</a:t>
            </a:fld>
            <a:endParaRPr lang="en-US" dirty="0"/>
          </a:p>
        </p:txBody>
      </p:sp>
      <p:sp>
        <p:nvSpPr>
          <p:cNvPr id="5" name="Fußzeilenplatzhalter 4">
            <a:extLst>
              <a:ext uri="{FF2B5EF4-FFF2-40B4-BE49-F238E27FC236}">
                <a16:creationId xmlns:a16="http://schemas.microsoft.com/office/drawing/2014/main" id="{E07DF330-E3D0-45E7-AEF5-E8F9B2FA5265}"/>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3B126FB3-9671-48D1-A862-6E830EB1328D}"/>
              </a:ext>
            </a:extLst>
          </p:cNvPr>
          <p:cNvSpPr>
            <a:spLocks noGrp="1"/>
          </p:cNvSpPr>
          <p:nvPr>
            <p:ph type="sldNum" sz="quarter" idx="12"/>
          </p:nvPr>
        </p:nvSpPr>
        <p:spPr/>
        <p:txBody>
          <a:bodyPr/>
          <a:lstStyle/>
          <a:p>
            <a:fld id="{74D7FCC3-41A2-4C40-B414-1C3BC48AFBF9}" type="slidenum">
              <a:rPr lang="en-US" smtClean="0"/>
              <a:t>5</a:t>
            </a:fld>
            <a:endParaRPr lang="en-US" dirty="0"/>
          </a:p>
        </p:txBody>
      </p:sp>
      <p:grpSp>
        <p:nvGrpSpPr>
          <p:cNvPr id="10" name="Gruppieren 9">
            <a:extLst>
              <a:ext uri="{FF2B5EF4-FFF2-40B4-BE49-F238E27FC236}">
                <a16:creationId xmlns:a16="http://schemas.microsoft.com/office/drawing/2014/main" id="{9E617137-7B5F-4B35-8F1A-72EA3B6DB4D4}"/>
              </a:ext>
            </a:extLst>
          </p:cNvPr>
          <p:cNvGrpSpPr/>
          <p:nvPr/>
        </p:nvGrpSpPr>
        <p:grpSpPr>
          <a:xfrm>
            <a:off x="10092150" y="5400976"/>
            <a:ext cx="2242481" cy="672908"/>
            <a:chOff x="10092150" y="5400976"/>
            <a:chExt cx="2242481" cy="672908"/>
          </a:xfrm>
        </p:grpSpPr>
        <p:pic>
          <p:nvPicPr>
            <p:cNvPr id="8" name="Grafik 7">
              <a:hlinkClick r:id="rId3"/>
              <a:extLst>
                <a:ext uri="{FF2B5EF4-FFF2-40B4-BE49-F238E27FC236}">
                  <a16:creationId xmlns:a16="http://schemas.microsoft.com/office/drawing/2014/main" id="{007D16F7-F712-4111-B95A-9B7368018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2150" y="5429114"/>
              <a:ext cx="1939159" cy="644770"/>
            </a:xfrm>
            <a:prstGeom prst="rect">
              <a:avLst/>
            </a:prstGeom>
          </p:spPr>
        </p:pic>
        <p:sp>
          <p:nvSpPr>
            <p:cNvPr id="9" name="Textfeld 8">
              <a:extLst>
                <a:ext uri="{FF2B5EF4-FFF2-40B4-BE49-F238E27FC236}">
                  <a16:creationId xmlns:a16="http://schemas.microsoft.com/office/drawing/2014/main" id="{10A99C90-D844-413B-8E81-5460D004E6F5}"/>
                </a:ext>
              </a:extLst>
            </p:cNvPr>
            <p:cNvSpPr txBox="1"/>
            <p:nvPr/>
          </p:nvSpPr>
          <p:spPr>
            <a:xfrm>
              <a:off x="11032417" y="5400976"/>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201369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4F8F47-9238-4F30-9257-ADFF4591F222}"/>
              </a:ext>
            </a:extLst>
          </p:cNvPr>
          <p:cNvSpPr>
            <a:spLocks noGrp="1"/>
          </p:cNvSpPr>
          <p:nvPr>
            <p:ph type="title"/>
          </p:nvPr>
        </p:nvSpPr>
        <p:spPr/>
        <p:txBody>
          <a:bodyPr/>
          <a:lstStyle/>
          <a:p>
            <a:r>
              <a:rPr lang="en-US" dirty="0"/>
              <a:t>Why would you use Perfect Time?</a:t>
            </a:r>
            <a:br>
              <a:rPr lang="en-US" dirty="0"/>
            </a:br>
            <a:r>
              <a:rPr lang="en-US" dirty="0"/>
              <a:t>The customer benefit</a:t>
            </a:r>
          </a:p>
        </p:txBody>
      </p:sp>
      <p:sp>
        <p:nvSpPr>
          <p:cNvPr id="3" name="Inhaltsplatzhalter 2">
            <a:extLst>
              <a:ext uri="{FF2B5EF4-FFF2-40B4-BE49-F238E27FC236}">
                <a16:creationId xmlns:a16="http://schemas.microsoft.com/office/drawing/2014/main" id="{65C4461F-75BF-408C-BFED-7FF3BAED6188}"/>
              </a:ext>
            </a:extLst>
          </p:cNvPr>
          <p:cNvSpPr>
            <a:spLocks noGrp="1"/>
          </p:cNvSpPr>
          <p:nvPr>
            <p:ph idx="1"/>
          </p:nvPr>
        </p:nvSpPr>
        <p:spPr/>
        <p:txBody>
          <a:bodyPr/>
          <a:lstStyle/>
          <a:p>
            <a:r>
              <a:rPr lang="en-US" dirty="0"/>
              <a:t>UVP, there is no other application with similar functionality</a:t>
            </a:r>
          </a:p>
          <a:p>
            <a:r>
              <a:rPr lang="en-US" dirty="0"/>
              <a:t>Running as a web application in any browser and on any device</a:t>
            </a:r>
          </a:p>
          <a:p>
            <a:r>
              <a:rPr lang="en-US" dirty="0"/>
              <a:t>Customizable by the user</a:t>
            </a:r>
          </a:p>
          <a:p>
            <a:endParaRPr lang="en-US" dirty="0"/>
          </a:p>
          <a:p>
            <a:r>
              <a:rPr lang="en-US" dirty="0"/>
              <a:t>Easy to monetize by advertising activities, location or even whole trips.</a:t>
            </a:r>
          </a:p>
          <a:p>
            <a:r>
              <a:rPr lang="en-US" dirty="0"/>
              <a:t>Cheap to maintain and easily scalable</a:t>
            </a:r>
          </a:p>
        </p:txBody>
      </p:sp>
      <p:sp>
        <p:nvSpPr>
          <p:cNvPr id="4" name="Datumsplatzhalter 3">
            <a:extLst>
              <a:ext uri="{FF2B5EF4-FFF2-40B4-BE49-F238E27FC236}">
                <a16:creationId xmlns:a16="http://schemas.microsoft.com/office/drawing/2014/main" id="{2006817C-EEC5-474E-8463-2355ACC70128}"/>
              </a:ext>
            </a:extLst>
          </p:cNvPr>
          <p:cNvSpPr>
            <a:spLocks noGrp="1"/>
          </p:cNvSpPr>
          <p:nvPr>
            <p:ph type="dt" sz="half" idx="10"/>
          </p:nvPr>
        </p:nvSpPr>
        <p:spPr/>
        <p:txBody>
          <a:bodyPr/>
          <a:lstStyle/>
          <a:p>
            <a:fld id="{26EF2B94-AEE6-46BE-A84C-3EF9E8BC7518}" type="datetime1">
              <a:rPr lang="en-US" smtClean="0"/>
              <a:t>6/17/2019</a:t>
            </a:fld>
            <a:endParaRPr lang="en-US" dirty="0"/>
          </a:p>
        </p:txBody>
      </p:sp>
      <p:sp>
        <p:nvSpPr>
          <p:cNvPr id="5" name="Fußzeilenplatzhalter 4">
            <a:extLst>
              <a:ext uri="{FF2B5EF4-FFF2-40B4-BE49-F238E27FC236}">
                <a16:creationId xmlns:a16="http://schemas.microsoft.com/office/drawing/2014/main" id="{14D48364-C12A-43AF-9514-269050FFD45D}"/>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0A9877CD-D29D-4D18-B8B1-52B4270D1BD6}"/>
              </a:ext>
            </a:extLst>
          </p:cNvPr>
          <p:cNvSpPr>
            <a:spLocks noGrp="1"/>
          </p:cNvSpPr>
          <p:nvPr>
            <p:ph type="sldNum" sz="quarter" idx="12"/>
          </p:nvPr>
        </p:nvSpPr>
        <p:spPr/>
        <p:txBody>
          <a:bodyPr/>
          <a:lstStyle/>
          <a:p>
            <a:fld id="{74D7FCC3-41A2-4C40-B414-1C3BC48AFBF9}" type="slidenum">
              <a:rPr lang="en-US" smtClean="0"/>
              <a:t>6</a:t>
            </a:fld>
            <a:endParaRPr lang="en-US" dirty="0"/>
          </a:p>
        </p:txBody>
      </p:sp>
    </p:spTree>
    <p:extLst>
      <p:ext uri="{BB962C8B-B14F-4D97-AF65-F5344CB8AC3E}">
        <p14:creationId xmlns:p14="http://schemas.microsoft.com/office/powerpoint/2010/main" val="319060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Who created Perfect Time? </a:t>
            </a:r>
            <a:br>
              <a:rPr lang="en-US" dirty="0"/>
            </a:br>
            <a:r>
              <a:rPr lang="en-US" dirty="0"/>
              <a:t>The team and the RUP roles</a:t>
            </a:r>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lstStyle/>
          <a:p>
            <a:r>
              <a:rPr lang="en-US" dirty="0"/>
              <a:t>Jan: Systems Analyst, Tester</a:t>
            </a:r>
          </a:p>
          <a:p>
            <a:r>
              <a:rPr lang="en-US" dirty="0"/>
              <a:t>Lea: Business Process Analyst, Tester, Project Manager </a:t>
            </a:r>
          </a:p>
          <a:p>
            <a:r>
              <a:rPr lang="en-US" dirty="0"/>
              <a:t>Lukas: Software Architect, Tester, Deployment Manager</a:t>
            </a:r>
          </a:p>
          <a:p>
            <a:r>
              <a:rPr lang="en-US" dirty="0"/>
              <a:t>Tim: Integrator, Process Engineer</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07A91CC0-FCAC-449E-A9A1-D9AE727D1B01}" type="datetime1">
              <a:rPr lang="en-US" smtClean="0"/>
              <a:t>6/17/2019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7</a:t>
            </a:fld>
            <a:endParaRPr lang="en-US" dirty="0"/>
          </a:p>
        </p:txBody>
      </p:sp>
      <p:grpSp>
        <p:nvGrpSpPr>
          <p:cNvPr id="7" name="Gruppieren 6">
            <a:extLst>
              <a:ext uri="{FF2B5EF4-FFF2-40B4-BE49-F238E27FC236}">
                <a16:creationId xmlns:a16="http://schemas.microsoft.com/office/drawing/2014/main" id="{90895D1C-A987-4FAE-8F9C-06410A79D141}"/>
              </a:ext>
            </a:extLst>
          </p:cNvPr>
          <p:cNvGrpSpPr/>
          <p:nvPr/>
        </p:nvGrpSpPr>
        <p:grpSpPr>
          <a:xfrm>
            <a:off x="11306346" y="5099747"/>
            <a:ext cx="1306664" cy="959758"/>
            <a:chOff x="2903325" y="5138580"/>
            <a:chExt cx="1306664" cy="959758"/>
          </a:xfrm>
        </p:grpSpPr>
        <p:pic>
          <p:nvPicPr>
            <p:cNvPr id="8" name="Grafik 7" descr="Ein Bild, das Objekt enthält.&#10;&#10;Automatisch generierte Beschreibung">
              <a:hlinkClick r:id="rId2"/>
              <a:extLst>
                <a:ext uri="{FF2B5EF4-FFF2-40B4-BE49-F238E27FC236}">
                  <a16:creationId xmlns:a16="http://schemas.microsoft.com/office/drawing/2014/main" id="{A12A923A-6195-4C26-B19F-10139B653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9" name="Textfeld 8">
              <a:extLst>
                <a:ext uri="{FF2B5EF4-FFF2-40B4-BE49-F238E27FC236}">
                  <a16:creationId xmlns:a16="http://schemas.microsoft.com/office/drawing/2014/main" id="{37D68BB4-6873-4D09-9220-1462C66F2DE4}"/>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3313023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94CED-E7F3-48FC-8E90-D9C26E37302E}"/>
              </a:ext>
            </a:extLst>
          </p:cNvPr>
          <p:cNvSpPr>
            <a:spLocks noGrp="1"/>
          </p:cNvSpPr>
          <p:nvPr>
            <p:ph type="title"/>
          </p:nvPr>
        </p:nvSpPr>
        <p:spPr/>
        <p:txBody>
          <a:bodyPr>
            <a:normAutofit/>
          </a:bodyPr>
          <a:lstStyle/>
          <a:p>
            <a:r>
              <a:rPr lang="en-US" dirty="0"/>
              <a:t>How did the team organize itself?</a:t>
            </a:r>
            <a:br>
              <a:rPr lang="en-US" dirty="0"/>
            </a:br>
            <a:r>
              <a:rPr lang="en-US" dirty="0"/>
              <a:t>Scrum and </a:t>
            </a:r>
            <a:r>
              <a:rPr lang="en-US" dirty="0" err="1"/>
              <a:t>YouTrack</a:t>
            </a:r>
            <a:endParaRPr lang="en-US" dirty="0"/>
          </a:p>
        </p:txBody>
      </p:sp>
      <p:sp>
        <p:nvSpPr>
          <p:cNvPr id="3" name="Inhaltsplatzhalter 2">
            <a:extLst>
              <a:ext uri="{FF2B5EF4-FFF2-40B4-BE49-F238E27FC236}">
                <a16:creationId xmlns:a16="http://schemas.microsoft.com/office/drawing/2014/main" id="{F4F9FA4C-F759-4251-934D-5A93B1D36C6A}"/>
              </a:ext>
            </a:extLst>
          </p:cNvPr>
          <p:cNvSpPr>
            <a:spLocks noGrp="1"/>
          </p:cNvSpPr>
          <p:nvPr>
            <p:ph idx="1"/>
          </p:nvPr>
        </p:nvSpPr>
        <p:spPr/>
        <p:txBody>
          <a:bodyPr>
            <a:normAutofit fontScale="92500" lnSpcReduction="10000"/>
          </a:bodyPr>
          <a:lstStyle/>
          <a:p>
            <a:r>
              <a:rPr lang="en-US" dirty="0"/>
              <a:t>The project used Scrum.</a:t>
            </a:r>
          </a:p>
          <a:p>
            <a:pPr lvl="1"/>
            <a:r>
              <a:rPr lang="en-US" dirty="0"/>
              <a:t>Agile		-&gt; Weeklong sprints, quick to adapt</a:t>
            </a:r>
          </a:p>
          <a:p>
            <a:pPr lvl="1"/>
            <a:r>
              <a:rPr lang="en-US" dirty="0"/>
              <a:t>Clearly structured 	-&gt; Swim lanes to organize tasks, RUP phases &amp; workflows</a:t>
            </a:r>
          </a:p>
          <a:p>
            <a:pPr lvl="1"/>
            <a:r>
              <a:rPr lang="en-US" dirty="0"/>
              <a:t>Fast		-&gt; Breaking it down into small tasks, quick wins</a:t>
            </a:r>
          </a:p>
          <a:p>
            <a:r>
              <a:rPr lang="en-US" dirty="0"/>
              <a:t>We used RUP phases and Function Points for long-term planning.</a:t>
            </a:r>
          </a:p>
          <a:p>
            <a:r>
              <a:rPr lang="en-US" dirty="0"/>
              <a:t>The progress can be accessed through our </a:t>
            </a:r>
            <a:r>
              <a:rPr lang="en-US" dirty="0" err="1"/>
              <a:t>YouTrack</a:t>
            </a:r>
            <a:r>
              <a:rPr lang="en-US" dirty="0"/>
              <a:t> account: </a:t>
            </a:r>
            <a:r>
              <a:rPr lang="en-US" dirty="0">
                <a:hlinkClick r:id="rId2"/>
              </a:rPr>
              <a:t>https://perfecttime.myjetbrains.com/youtrack/agiles</a:t>
            </a:r>
            <a:r>
              <a:rPr lang="en-US" dirty="0"/>
              <a:t> </a:t>
            </a:r>
          </a:p>
          <a:p>
            <a:r>
              <a:rPr lang="en-US" dirty="0"/>
              <a:t>We published a weekly blog: </a:t>
            </a:r>
            <a:r>
              <a:rPr lang="en-US" dirty="0">
                <a:hlinkClick r:id="rId3"/>
              </a:rPr>
              <a:t>https://perfecttime608150251.wordpress.com/</a:t>
            </a:r>
            <a:r>
              <a:rPr lang="en-US" dirty="0"/>
              <a:t> </a:t>
            </a:r>
          </a:p>
        </p:txBody>
      </p:sp>
      <p:sp>
        <p:nvSpPr>
          <p:cNvPr id="4" name="Datumsplatzhalter 3">
            <a:extLst>
              <a:ext uri="{FF2B5EF4-FFF2-40B4-BE49-F238E27FC236}">
                <a16:creationId xmlns:a16="http://schemas.microsoft.com/office/drawing/2014/main" id="{4CD5100A-B953-43DD-9ED8-E8C6AF7C280C}"/>
              </a:ext>
            </a:extLst>
          </p:cNvPr>
          <p:cNvSpPr>
            <a:spLocks noGrp="1"/>
          </p:cNvSpPr>
          <p:nvPr>
            <p:ph type="dt" sz="half" idx="10"/>
          </p:nvPr>
        </p:nvSpPr>
        <p:spPr/>
        <p:txBody>
          <a:bodyPr/>
          <a:lstStyle/>
          <a:p>
            <a:fld id="{BDD1CDED-9BAE-470B-BFF2-82E17FE26317}" type="datetime1">
              <a:rPr lang="en-US" smtClean="0"/>
              <a:t>6/17/2019</a:t>
            </a:fld>
            <a:endParaRPr lang="en-US" dirty="0"/>
          </a:p>
        </p:txBody>
      </p:sp>
      <p:sp>
        <p:nvSpPr>
          <p:cNvPr id="5" name="Fußzeilenplatzhalter 4">
            <a:extLst>
              <a:ext uri="{FF2B5EF4-FFF2-40B4-BE49-F238E27FC236}">
                <a16:creationId xmlns:a16="http://schemas.microsoft.com/office/drawing/2014/main" id="{7E79DE2D-340F-4D55-A8DF-EE296062E4F3}"/>
              </a:ext>
            </a:extLst>
          </p:cNvPr>
          <p:cNvSpPr>
            <a:spLocks noGrp="1"/>
          </p:cNvSpPr>
          <p:nvPr>
            <p:ph type="ftr" sz="quarter" idx="11"/>
          </p:nvPr>
        </p:nvSpPr>
        <p:spPr/>
        <p:txBody>
          <a:bodyPr/>
          <a:lstStyle/>
          <a:p>
            <a:r>
              <a:rPr lang="en-US"/>
              <a:t>Perfect Time - Software Engineering 18/19 - TINF17B2</a:t>
            </a:r>
            <a:endParaRPr lang="en-US" dirty="0"/>
          </a:p>
        </p:txBody>
      </p:sp>
      <p:sp>
        <p:nvSpPr>
          <p:cNvPr id="6" name="Foliennummernplatzhalter 5">
            <a:extLst>
              <a:ext uri="{FF2B5EF4-FFF2-40B4-BE49-F238E27FC236}">
                <a16:creationId xmlns:a16="http://schemas.microsoft.com/office/drawing/2014/main" id="{94BAD6F0-2764-45CA-A823-F77297E98FFF}"/>
              </a:ext>
            </a:extLst>
          </p:cNvPr>
          <p:cNvSpPr>
            <a:spLocks noGrp="1"/>
          </p:cNvSpPr>
          <p:nvPr>
            <p:ph type="sldNum" sz="quarter" idx="12"/>
          </p:nvPr>
        </p:nvSpPr>
        <p:spPr/>
        <p:txBody>
          <a:bodyPr/>
          <a:lstStyle/>
          <a:p>
            <a:fld id="{74D7FCC3-41A2-4C40-B414-1C3BC48AFBF9}" type="slidenum">
              <a:rPr lang="en-US" smtClean="0"/>
              <a:t>8</a:t>
            </a:fld>
            <a:endParaRPr lang="en-US" dirty="0"/>
          </a:p>
        </p:txBody>
      </p:sp>
      <p:grpSp>
        <p:nvGrpSpPr>
          <p:cNvPr id="10" name="Gruppieren 9">
            <a:extLst>
              <a:ext uri="{FF2B5EF4-FFF2-40B4-BE49-F238E27FC236}">
                <a16:creationId xmlns:a16="http://schemas.microsoft.com/office/drawing/2014/main" id="{8A6337D5-8413-46AF-85EE-976DA656A899}"/>
              </a:ext>
            </a:extLst>
          </p:cNvPr>
          <p:cNvGrpSpPr/>
          <p:nvPr/>
        </p:nvGrpSpPr>
        <p:grpSpPr>
          <a:xfrm>
            <a:off x="11306346" y="5099747"/>
            <a:ext cx="1306664" cy="959758"/>
            <a:chOff x="2903325" y="5138580"/>
            <a:chExt cx="1306664" cy="959758"/>
          </a:xfrm>
        </p:grpSpPr>
        <p:pic>
          <p:nvPicPr>
            <p:cNvPr id="11" name="Grafik 10" descr="Ein Bild, das Objekt enthält.&#10;&#10;Automatisch generierte Beschreibung">
              <a:hlinkClick r:id="rId3"/>
              <a:extLst>
                <a:ext uri="{FF2B5EF4-FFF2-40B4-BE49-F238E27FC236}">
                  <a16:creationId xmlns:a16="http://schemas.microsoft.com/office/drawing/2014/main" id="{EB9C443D-C4C3-4756-BA95-461658D15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325" y="5364279"/>
              <a:ext cx="734059" cy="734059"/>
            </a:xfrm>
            <a:prstGeom prst="rect">
              <a:avLst/>
            </a:prstGeom>
          </p:spPr>
        </p:pic>
        <p:sp>
          <p:nvSpPr>
            <p:cNvPr id="12" name="Textfeld 11">
              <a:extLst>
                <a:ext uri="{FF2B5EF4-FFF2-40B4-BE49-F238E27FC236}">
                  <a16:creationId xmlns:a16="http://schemas.microsoft.com/office/drawing/2014/main" id="{530525DE-5C41-48C4-AE56-9E6F6AAD5B32}"/>
                </a:ext>
              </a:extLst>
            </p:cNvPr>
            <p:cNvSpPr txBox="1"/>
            <p:nvPr/>
          </p:nvSpPr>
          <p:spPr>
            <a:xfrm>
              <a:off x="2907775" y="5138580"/>
              <a:ext cx="1302214" cy="276999"/>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More @</a:t>
              </a:r>
            </a:p>
          </p:txBody>
        </p:sp>
      </p:grpSp>
    </p:spTree>
    <p:extLst>
      <p:ext uri="{BB962C8B-B14F-4D97-AF65-F5344CB8AC3E}">
        <p14:creationId xmlns:p14="http://schemas.microsoft.com/office/powerpoint/2010/main" val="1101105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04C34-64C3-4726-8C92-5EEA3F0E96A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2E99A2D-78E9-4F24-A2E0-F993F8A922EE}"/>
              </a:ext>
            </a:extLst>
          </p:cNvPr>
          <p:cNvSpPr>
            <a:spLocks noGrp="1"/>
          </p:cNvSpPr>
          <p:nvPr>
            <p:ph type="subTitle" idx="1"/>
          </p:nvPr>
        </p:nvSpPr>
        <p:spPr/>
        <p:txBody>
          <a:bodyPr/>
          <a:lstStyle/>
          <a:p>
            <a:endParaRPr lang="en-US"/>
          </a:p>
        </p:txBody>
      </p:sp>
      <p:pic>
        <p:nvPicPr>
          <p:cNvPr id="5" name="Grafik 4">
            <a:extLst>
              <a:ext uri="{FF2B5EF4-FFF2-40B4-BE49-F238E27FC236}">
                <a16:creationId xmlns:a16="http://schemas.microsoft.com/office/drawing/2014/main" id="{ECAB3F80-3913-43E2-90E2-5137C86F4B6C}"/>
              </a:ext>
            </a:extLst>
          </p:cNvPr>
          <p:cNvPicPr>
            <a:picLocks noChangeAspect="1"/>
          </p:cNvPicPr>
          <p:nvPr/>
        </p:nvPicPr>
        <p:blipFill rotWithShape="1">
          <a:blip r:embed="rId3">
            <a:extLst>
              <a:ext uri="{28A0092B-C50C-407E-A947-70E740481C1C}">
                <a14:useLocalDpi xmlns:a14="http://schemas.microsoft.com/office/drawing/2010/main" val="0"/>
              </a:ext>
            </a:extLst>
          </a:blip>
          <a:srcRect t="25337"/>
          <a:stretch/>
        </p:blipFill>
        <p:spPr>
          <a:xfrm>
            <a:off x="0" y="0"/>
            <a:ext cx="12192000" cy="6827189"/>
          </a:xfrm>
          <a:prstGeom prst="rect">
            <a:avLst/>
          </a:prstGeom>
        </p:spPr>
      </p:pic>
      <p:sp>
        <p:nvSpPr>
          <p:cNvPr id="6" name="Textfeld 5">
            <a:extLst>
              <a:ext uri="{FF2B5EF4-FFF2-40B4-BE49-F238E27FC236}">
                <a16:creationId xmlns:a16="http://schemas.microsoft.com/office/drawing/2014/main" id="{AF6A5E31-6E02-4779-949E-F8EF6004476E}"/>
              </a:ext>
            </a:extLst>
          </p:cNvPr>
          <p:cNvSpPr txBox="1"/>
          <p:nvPr/>
        </p:nvSpPr>
        <p:spPr>
          <a:xfrm>
            <a:off x="1534747" y="715056"/>
            <a:ext cx="9122506" cy="923330"/>
          </a:xfrm>
          <a:prstGeom prst="rect">
            <a:avLst/>
          </a:prstGeom>
          <a:noFill/>
        </p:spPr>
        <p:txBody>
          <a:bodyPr wrap="square" rtlCol="0">
            <a:spAutoFit/>
          </a:bodyPr>
          <a:lstStyle/>
          <a:p>
            <a:r>
              <a:rPr lang="en-US" sz="5400" b="1"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Bradley Hand ITC" panose="03070402050302030203" pitchFamily="66" charset="0"/>
              </a:rPr>
              <a:t>Plan your stay on Cloud Nine.</a:t>
            </a:r>
          </a:p>
        </p:txBody>
      </p:sp>
      <p:pic>
        <p:nvPicPr>
          <p:cNvPr id="7" name="Grafik 6">
            <a:extLst>
              <a:ext uri="{FF2B5EF4-FFF2-40B4-BE49-F238E27FC236}">
                <a16:creationId xmlns:a16="http://schemas.microsoft.com/office/drawing/2014/main" id="{CCE5A96C-F350-488A-8A0C-A45B6F9C29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4103" y="4174908"/>
            <a:ext cx="2657897" cy="2657897"/>
          </a:xfrm>
          <a:prstGeom prst="rect">
            <a:avLst/>
          </a:prstGeom>
        </p:spPr>
      </p:pic>
    </p:spTree>
    <p:extLst>
      <p:ext uri="{BB962C8B-B14F-4D97-AF65-F5344CB8AC3E}">
        <p14:creationId xmlns:p14="http://schemas.microsoft.com/office/powerpoint/2010/main" val="188412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Galer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erie">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1056</Words>
  <Application>Microsoft Office PowerPoint</Application>
  <PresentationFormat>Breitbild</PresentationFormat>
  <Paragraphs>258</Paragraphs>
  <Slides>28</Slides>
  <Notes>15</Notes>
  <HiddenSlides>3</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28</vt:i4>
      </vt:variant>
    </vt:vector>
  </HeadingPairs>
  <TitlesOfParts>
    <vt:vector size="35" baseType="lpstr">
      <vt:lpstr>Arial</vt:lpstr>
      <vt:lpstr>Bradley Hand ITC</vt:lpstr>
      <vt:lpstr>Calibri</vt:lpstr>
      <vt:lpstr>Century Gothic</vt:lpstr>
      <vt:lpstr>Segoe UI Black</vt:lpstr>
      <vt:lpstr>Wingdings</vt:lpstr>
      <vt:lpstr>Galerie</vt:lpstr>
      <vt:lpstr>PowerPoint-Präsentation</vt:lpstr>
      <vt:lpstr>Are you  ready for (a) Perfect Time?</vt:lpstr>
      <vt:lpstr>What to expect?</vt:lpstr>
      <vt:lpstr>What to expect?</vt:lpstr>
      <vt:lpstr>What is Perfect Time? The vision and the idea</vt:lpstr>
      <vt:lpstr>Why would you use Perfect Time? The customer benefit</vt:lpstr>
      <vt:lpstr>Who created Perfect Time?  The team and the RUP roles</vt:lpstr>
      <vt:lpstr>How did the team organize itself? Scrum and YouTrack</vt:lpstr>
      <vt:lpstr>PowerPoint-Präsentation</vt:lpstr>
      <vt:lpstr>How much costs did Perfect Time accumulate?</vt:lpstr>
      <vt:lpstr>What is the foundation of Perfect Time? React, Firebase and Redux</vt:lpstr>
      <vt:lpstr>What is the foundation of Perfect Time? Tech Stack (I)</vt:lpstr>
      <vt:lpstr>What is the foundation of Perfect Time? Tech Stack (II)</vt:lpstr>
      <vt:lpstr>What is the foundation of Perfect Time? Tech Stack &amp; Process</vt:lpstr>
      <vt:lpstr>PowerPoint-Präsentation</vt:lpstr>
      <vt:lpstr>How was Perfect Time designed? React &gt;&gt; Flux architecture</vt:lpstr>
      <vt:lpstr>How was Perfect Time designed? Container pattern</vt:lpstr>
      <vt:lpstr>How was Perfect Time designed? Use Cases</vt:lpstr>
      <vt:lpstr>How was Perfect Time designed? Use Cases</vt:lpstr>
      <vt:lpstr>How was Perfect Time designed? Use Cases</vt:lpstr>
      <vt:lpstr>How is quality promoted and enforced? Merge Requests, Feature testing</vt:lpstr>
      <vt:lpstr>How is quality promoted and enforced? Unit testing, Continuous Integration, Risk Mgmt.</vt:lpstr>
      <vt:lpstr>PowerPoint-Präsentation</vt:lpstr>
      <vt:lpstr>Live demonstration</vt:lpstr>
      <vt:lpstr>Peering into the crystal ball – Potential Add-ons</vt:lpstr>
      <vt:lpstr>PowerPoint-Präsentation</vt:lpstr>
      <vt:lpstr>Thank you  for your attention!</vt:lpstr>
      <vt:lpstr>Time for a Perfect advertisement clip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Rickel</dc:creator>
  <cp:lastModifiedBy>Jan Rickel</cp:lastModifiedBy>
  <cp:revision>51</cp:revision>
  <dcterms:created xsi:type="dcterms:W3CDTF">2018-12-05T13:00:16Z</dcterms:created>
  <dcterms:modified xsi:type="dcterms:W3CDTF">2019-06-17T09:46:47Z</dcterms:modified>
</cp:coreProperties>
</file>